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70" r:id="rId6"/>
    <p:sldId id="257" r:id="rId7"/>
    <p:sldId id="271" r:id="rId8"/>
    <p:sldId id="258" r:id="rId9"/>
    <p:sldId id="260" r:id="rId10"/>
    <p:sldId id="274" r:id="rId11"/>
    <p:sldId id="275" r:id="rId12"/>
    <p:sldId id="276" r:id="rId13"/>
    <p:sldId id="262" r:id="rId14"/>
    <p:sldId id="266" r:id="rId15"/>
    <p:sldId id="265" r:id="rId16"/>
    <p:sldId id="277"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06063D-13E1-51F6-0C29-C42C896AE17A}" v="1" dt="2024-10-24T10:21:50.101"/>
    <p1510:client id="{475CB66D-E789-BE26-F73C-7B4088FD988B}" v="98" dt="2024-10-24T14:23:12.496"/>
    <p1510:client id="{5973D05C-5E0A-42BD-A9E1-F21B0FC73573}" v="112" dt="2024-10-24T16:00:35.267"/>
    <p1510:client id="{A188EEB5-18A3-B538-6BBD-9BA19AF58884}" v="147" dt="2024-10-24T15:42:30.652"/>
    <p1510:client id="{D2D515F3-6F0F-3D02-A591-02CDABD4FE3C}" v="47" dt="2024-10-24T15:26:36.4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9.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9.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CC8A1C-0F17-43DA-80B5-BB08E074D10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6D850D8-ABE6-4FF8-B14A-5C28F9679691}">
      <dgm:prSet/>
      <dgm:spPr/>
      <dgm:t>
        <a:bodyPr/>
        <a:lstStyle/>
        <a:p>
          <a:pPr>
            <a:lnSpc>
              <a:spcPct val="100000"/>
            </a:lnSpc>
          </a:pPr>
          <a:r>
            <a:rPr lang="en-US" b="0" i="0" baseline="0"/>
            <a:t>Design an integrated university network using Packet Tracer.</a:t>
          </a:r>
          <a:endParaRPr lang="en-US"/>
        </a:p>
      </dgm:t>
    </dgm:pt>
    <dgm:pt modelId="{20627F58-E138-4C2A-88C2-3E4053C019F1}" type="parTrans" cxnId="{A4A9512B-FCB8-4FEA-A5C5-BB5C861D7E47}">
      <dgm:prSet/>
      <dgm:spPr/>
      <dgm:t>
        <a:bodyPr/>
        <a:lstStyle/>
        <a:p>
          <a:endParaRPr lang="en-US"/>
        </a:p>
      </dgm:t>
    </dgm:pt>
    <dgm:pt modelId="{836E887B-D61A-48D5-B9BF-5DE53FA6C64E}" type="sibTrans" cxnId="{A4A9512B-FCB8-4FEA-A5C5-BB5C861D7E47}">
      <dgm:prSet/>
      <dgm:spPr/>
      <dgm:t>
        <a:bodyPr/>
        <a:lstStyle/>
        <a:p>
          <a:endParaRPr lang="en-US"/>
        </a:p>
      </dgm:t>
    </dgm:pt>
    <dgm:pt modelId="{FE01A786-B6D9-4965-ACA0-3DE674E96A69}">
      <dgm:prSet/>
      <dgm:spPr/>
      <dgm:t>
        <a:bodyPr/>
        <a:lstStyle/>
        <a:p>
          <a:pPr>
            <a:lnSpc>
              <a:spcPct val="100000"/>
            </a:lnSpc>
          </a:pPr>
          <a:r>
            <a:rPr lang="en-US" b="0" i="0" baseline="0"/>
            <a:t>Divide the university into dedicated VLANs for specific departments.</a:t>
          </a:r>
          <a:endParaRPr lang="en-US"/>
        </a:p>
      </dgm:t>
    </dgm:pt>
    <dgm:pt modelId="{9F74B77B-C4FD-44DB-8435-81D41E73658C}" type="parTrans" cxnId="{6282F40F-BFEA-4E6D-B943-646051262CF9}">
      <dgm:prSet/>
      <dgm:spPr/>
      <dgm:t>
        <a:bodyPr/>
        <a:lstStyle/>
        <a:p>
          <a:endParaRPr lang="en-US"/>
        </a:p>
      </dgm:t>
    </dgm:pt>
    <dgm:pt modelId="{96120C5B-94BA-436A-84D1-48DD01730DE6}" type="sibTrans" cxnId="{6282F40F-BFEA-4E6D-B943-646051262CF9}">
      <dgm:prSet/>
      <dgm:spPr/>
      <dgm:t>
        <a:bodyPr/>
        <a:lstStyle/>
        <a:p>
          <a:endParaRPr lang="en-US"/>
        </a:p>
      </dgm:t>
    </dgm:pt>
    <dgm:pt modelId="{6CAF12C6-D65B-4967-B6BB-0E567910B363}">
      <dgm:prSet/>
      <dgm:spPr/>
      <dgm:t>
        <a:bodyPr/>
        <a:lstStyle/>
        <a:p>
          <a:pPr>
            <a:lnSpc>
              <a:spcPct val="100000"/>
            </a:lnSpc>
          </a:pPr>
          <a:r>
            <a:rPr lang="en-US" b="0" i="0" baseline="0"/>
            <a:t>Ensure data security and define access permissions between different departments. </a:t>
          </a:r>
          <a:endParaRPr lang="en-US"/>
        </a:p>
      </dgm:t>
    </dgm:pt>
    <dgm:pt modelId="{58698E27-1513-4ED6-B416-0A973D433EB9}" type="parTrans" cxnId="{C9D8CF96-0D13-4CBD-A725-EF5EA4BE87CC}">
      <dgm:prSet/>
      <dgm:spPr/>
      <dgm:t>
        <a:bodyPr/>
        <a:lstStyle/>
        <a:p>
          <a:endParaRPr lang="en-US"/>
        </a:p>
      </dgm:t>
    </dgm:pt>
    <dgm:pt modelId="{BC8683C5-0AA6-4538-B2D5-1479C8DBDC8D}" type="sibTrans" cxnId="{C9D8CF96-0D13-4CBD-A725-EF5EA4BE87CC}">
      <dgm:prSet/>
      <dgm:spPr/>
      <dgm:t>
        <a:bodyPr/>
        <a:lstStyle/>
        <a:p>
          <a:endParaRPr lang="en-US"/>
        </a:p>
      </dgm:t>
    </dgm:pt>
    <dgm:pt modelId="{953A83FE-2E56-4A8E-9B4C-C8E2D7526EC2}" type="pres">
      <dgm:prSet presAssocID="{4DCC8A1C-0F17-43DA-80B5-BB08E074D10F}" presName="root" presStyleCnt="0">
        <dgm:presLayoutVars>
          <dgm:dir/>
          <dgm:resizeHandles val="exact"/>
        </dgm:presLayoutVars>
      </dgm:prSet>
      <dgm:spPr/>
      <dgm:t>
        <a:bodyPr/>
        <a:lstStyle/>
        <a:p>
          <a:endParaRPr lang="en-US"/>
        </a:p>
      </dgm:t>
    </dgm:pt>
    <dgm:pt modelId="{002DA587-557E-4478-8FE2-AC156BCCB633}" type="pres">
      <dgm:prSet presAssocID="{B6D850D8-ABE6-4FF8-B14A-5C28F9679691}" presName="compNode" presStyleCnt="0"/>
      <dgm:spPr/>
    </dgm:pt>
    <dgm:pt modelId="{A1F0622D-9B6E-4DDD-9381-4FE3ED7BC9AB}" type="pres">
      <dgm:prSet presAssocID="{B6D850D8-ABE6-4FF8-B14A-5C28F967969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Network"/>
        </a:ext>
      </dgm:extLst>
    </dgm:pt>
    <dgm:pt modelId="{12ECA9EB-3AEC-4EEC-A3D9-FB4AB1558017}" type="pres">
      <dgm:prSet presAssocID="{B6D850D8-ABE6-4FF8-B14A-5C28F9679691}" presName="spaceRect" presStyleCnt="0"/>
      <dgm:spPr/>
    </dgm:pt>
    <dgm:pt modelId="{906D2EDE-EAC1-484C-AF21-F5654A71707B}" type="pres">
      <dgm:prSet presAssocID="{B6D850D8-ABE6-4FF8-B14A-5C28F9679691}" presName="textRect" presStyleLbl="revTx" presStyleIdx="0" presStyleCnt="3">
        <dgm:presLayoutVars>
          <dgm:chMax val="1"/>
          <dgm:chPref val="1"/>
        </dgm:presLayoutVars>
      </dgm:prSet>
      <dgm:spPr/>
      <dgm:t>
        <a:bodyPr/>
        <a:lstStyle/>
        <a:p>
          <a:endParaRPr lang="en-US"/>
        </a:p>
      </dgm:t>
    </dgm:pt>
    <dgm:pt modelId="{07176195-601B-4381-920E-88D946CFB7CB}" type="pres">
      <dgm:prSet presAssocID="{836E887B-D61A-48D5-B9BF-5DE53FA6C64E}" presName="sibTrans" presStyleCnt="0"/>
      <dgm:spPr/>
    </dgm:pt>
    <dgm:pt modelId="{533A812A-061D-499D-AC16-59CA0CFF0223}" type="pres">
      <dgm:prSet presAssocID="{FE01A786-B6D9-4965-ACA0-3DE674E96A69}" presName="compNode" presStyleCnt="0"/>
      <dgm:spPr/>
    </dgm:pt>
    <dgm:pt modelId="{D1E36D43-DE52-41D5-B5E1-9B721E1AB0DD}" type="pres">
      <dgm:prSet presAssocID="{FE01A786-B6D9-4965-ACA0-3DE674E96A6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Server"/>
        </a:ext>
      </dgm:extLst>
    </dgm:pt>
    <dgm:pt modelId="{0C07DC77-0233-43FB-AEBB-78011E3BA3EB}" type="pres">
      <dgm:prSet presAssocID="{FE01A786-B6D9-4965-ACA0-3DE674E96A69}" presName="spaceRect" presStyleCnt="0"/>
      <dgm:spPr/>
    </dgm:pt>
    <dgm:pt modelId="{4CDF8A4A-0210-488F-9EE0-3D2A4DAE2F00}" type="pres">
      <dgm:prSet presAssocID="{FE01A786-B6D9-4965-ACA0-3DE674E96A69}" presName="textRect" presStyleLbl="revTx" presStyleIdx="1" presStyleCnt="3">
        <dgm:presLayoutVars>
          <dgm:chMax val="1"/>
          <dgm:chPref val="1"/>
        </dgm:presLayoutVars>
      </dgm:prSet>
      <dgm:spPr/>
      <dgm:t>
        <a:bodyPr/>
        <a:lstStyle/>
        <a:p>
          <a:endParaRPr lang="en-US"/>
        </a:p>
      </dgm:t>
    </dgm:pt>
    <dgm:pt modelId="{A533CBD8-6615-41F7-9C5F-DF77394DC589}" type="pres">
      <dgm:prSet presAssocID="{96120C5B-94BA-436A-84D1-48DD01730DE6}" presName="sibTrans" presStyleCnt="0"/>
      <dgm:spPr/>
    </dgm:pt>
    <dgm:pt modelId="{822D3B49-E9C0-4387-B299-27C194004D99}" type="pres">
      <dgm:prSet presAssocID="{6CAF12C6-D65B-4967-B6BB-0E567910B363}" presName="compNode" presStyleCnt="0"/>
      <dgm:spPr/>
    </dgm:pt>
    <dgm:pt modelId="{3C5476F3-C087-4D98-8D4F-A0C6C79CBA54}" type="pres">
      <dgm:prSet presAssocID="{6CAF12C6-D65B-4967-B6BB-0E567910B36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Lock"/>
        </a:ext>
      </dgm:extLst>
    </dgm:pt>
    <dgm:pt modelId="{F92CDFAB-F556-47F9-BE71-AAB1C140B804}" type="pres">
      <dgm:prSet presAssocID="{6CAF12C6-D65B-4967-B6BB-0E567910B363}" presName="spaceRect" presStyleCnt="0"/>
      <dgm:spPr/>
    </dgm:pt>
    <dgm:pt modelId="{44BFC349-3C44-4361-8834-A1F5BB7E50EA}" type="pres">
      <dgm:prSet presAssocID="{6CAF12C6-D65B-4967-B6BB-0E567910B363}" presName="textRect" presStyleLbl="revTx" presStyleIdx="2" presStyleCnt="3">
        <dgm:presLayoutVars>
          <dgm:chMax val="1"/>
          <dgm:chPref val="1"/>
        </dgm:presLayoutVars>
      </dgm:prSet>
      <dgm:spPr/>
      <dgm:t>
        <a:bodyPr/>
        <a:lstStyle/>
        <a:p>
          <a:endParaRPr lang="en-US"/>
        </a:p>
      </dgm:t>
    </dgm:pt>
  </dgm:ptLst>
  <dgm:cxnLst>
    <dgm:cxn modelId="{6282F40F-BFEA-4E6D-B943-646051262CF9}" srcId="{4DCC8A1C-0F17-43DA-80B5-BB08E074D10F}" destId="{FE01A786-B6D9-4965-ACA0-3DE674E96A69}" srcOrd="1" destOrd="0" parTransId="{9F74B77B-C4FD-44DB-8435-81D41E73658C}" sibTransId="{96120C5B-94BA-436A-84D1-48DD01730DE6}"/>
    <dgm:cxn modelId="{A4A9512B-FCB8-4FEA-A5C5-BB5C861D7E47}" srcId="{4DCC8A1C-0F17-43DA-80B5-BB08E074D10F}" destId="{B6D850D8-ABE6-4FF8-B14A-5C28F9679691}" srcOrd="0" destOrd="0" parTransId="{20627F58-E138-4C2A-88C2-3E4053C019F1}" sibTransId="{836E887B-D61A-48D5-B9BF-5DE53FA6C64E}"/>
    <dgm:cxn modelId="{940155E9-5AC6-4330-9882-4FDEB361DBD1}" type="presOf" srcId="{4DCC8A1C-0F17-43DA-80B5-BB08E074D10F}" destId="{953A83FE-2E56-4A8E-9B4C-C8E2D7526EC2}" srcOrd="0" destOrd="0" presId="urn:microsoft.com/office/officeart/2018/2/layout/IconLabelList"/>
    <dgm:cxn modelId="{C9D8CF96-0D13-4CBD-A725-EF5EA4BE87CC}" srcId="{4DCC8A1C-0F17-43DA-80B5-BB08E074D10F}" destId="{6CAF12C6-D65B-4967-B6BB-0E567910B363}" srcOrd="2" destOrd="0" parTransId="{58698E27-1513-4ED6-B416-0A973D433EB9}" sibTransId="{BC8683C5-0AA6-4538-B2D5-1479C8DBDC8D}"/>
    <dgm:cxn modelId="{B073889B-78D3-41C5-BD5D-59CAF82F8F39}" type="presOf" srcId="{6CAF12C6-D65B-4967-B6BB-0E567910B363}" destId="{44BFC349-3C44-4361-8834-A1F5BB7E50EA}" srcOrd="0" destOrd="0" presId="urn:microsoft.com/office/officeart/2018/2/layout/IconLabelList"/>
    <dgm:cxn modelId="{8BBB926B-1F5D-41B1-9C6E-29EEB877A59B}" type="presOf" srcId="{FE01A786-B6D9-4965-ACA0-3DE674E96A69}" destId="{4CDF8A4A-0210-488F-9EE0-3D2A4DAE2F00}" srcOrd="0" destOrd="0" presId="urn:microsoft.com/office/officeart/2018/2/layout/IconLabelList"/>
    <dgm:cxn modelId="{FF0810E2-6704-4B19-8BCF-A5D05A5ABB8E}" type="presOf" srcId="{B6D850D8-ABE6-4FF8-B14A-5C28F9679691}" destId="{906D2EDE-EAC1-484C-AF21-F5654A71707B}" srcOrd="0" destOrd="0" presId="urn:microsoft.com/office/officeart/2018/2/layout/IconLabelList"/>
    <dgm:cxn modelId="{B091A871-D985-4D27-8EF9-F577F19A949D}" type="presParOf" srcId="{953A83FE-2E56-4A8E-9B4C-C8E2D7526EC2}" destId="{002DA587-557E-4478-8FE2-AC156BCCB633}" srcOrd="0" destOrd="0" presId="urn:microsoft.com/office/officeart/2018/2/layout/IconLabelList"/>
    <dgm:cxn modelId="{83AD5545-6958-4359-BFCA-4AEBB7FB5D05}" type="presParOf" srcId="{002DA587-557E-4478-8FE2-AC156BCCB633}" destId="{A1F0622D-9B6E-4DDD-9381-4FE3ED7BC9AB}" srcOrd="0" destOrd="0" presId="urn:microsoft.com/office/officeart/2018/2/layout/IconLabelList"/>
    <dgm:cxn modelId="{7CA79058-F167-471A-AE0C-2F8F0E8D614D}" type="presParOf" srcId="{002DA587-557E-4478-8FE2-AC156BCCB633}" destId="{12ECA9EB-3AEC-4EEC-A3D9-FB4AB1558017}" srcOrd="1" destOrd="0" presId="urn:microsoft.com/office/officeart/2018/2/layout/IconLabelList"/>
    <dgm:cxn modelId="{D5833781-71FE-4127-9572-A39B1FAC4241}" type="presParOf" srcId="{002DA587-557E-4478-8FE2-AC156BCCB633}" destId="{906D2EDE-EAC1-484C-AF21-F5654A71707B}" srcOrd="2" destOrd="0" presId="urn:microsoft.com/office/officeart/2018/2/layout/IconLabelList"/>
    <dgm:cxn modelId="{96BD8622-D4C5-4E6B-8F60-07EEF04E509F}" type="presParOf" srcId="{953A83FE-2E56-4A8E-9B4C-C8E2D7526EC2}" destId="{07176195-601B-4381-920E-88D946CFB7CB}" srcOrd="1" destOrd="0" presId="urn:microsoft.com/office/officeart/2018/2/layout/IconLabelList"/>
    <dgm:cxn modelId="{5C522F9B-C2F9-48FB-A283-66349B0D9900}" type="presParOf" srcId="{953A83FE-2E56-4A8E-9B4C-C8E2D7526EC2}" destId="{533A812A-061D-499D-AC16-59CA0CFF0223}" srcOrd="2" destOrd="0" presId="urn:microsoft.com/office/officeart/2018/2/layout/IconLabelList"/>
    <dgm:cxn modelId="{954DAB1E-CA51-403B-8351-DEC2A90D3874}" type="presParOf" srcId="{533A812A-061D-499D-AC16-59CA0CFF0223}" destId="{D1E36D43-DE52-41D5-B5E1-9B721E1AB0DD}" srcOrd="0" destOrd="0" presId="urn:microsoft.com/office/officeart/2018/2/layout/IconLabelList"/>
    <dgm:cxn modelId="{CCF872D1-EA2F-471B-BEC2-531E01B33A5B}" type="presParOf" srcId="{533A812A-061D-499D-AC16-59CA0CFF0223}" destId="{0C07DC77-0233-43FB-AEBB-78011E3BA3EB}" srcOrd="1" destOrd="0" presId="urn:microsoft.com/office/officeart/2018/2/layout/IconLabelList"/>
    <dgm:cxn modelId="{A003C4BA-99B1-4696-86AA-1D7E77C8D9F5}" type="presParOf" srcId="{533A812A-061D-499D-AC16-59CA0CFF0223}" destId="{4CDF8A4A-0210-488F-9EE0-3D2A4DAE2F00}" srcOrd="2" destOrd="0" presId="urn:microsoft.com/office/officeart/2018/2/layout/IconLabelList"/>
    <dgm:cxn modelId="{00760096-9452-437B-996A-BA47C15D430F}" type="presParOf" srcId="{953A83FE-2E56-4A8E-9B4C-C8E2D7526EC2}" destId="{A533CBD8-6615-41F7-9C5F-DF77394DC589}" srcOrd="3" destOrd="0" presId="urn:microsoft.com/office/officeart/2018/2/layout/IconLabelList"/>
    <dgm:cxn modelId="{EDA558B1-8718-4290-99AC-0481D4BD4EBE}" type="presParOf" srcId="{953A83FE-2E56-4A8E-9B4C-C8E2D7526EC2}" destId="{822D3B49-E9C0-4387-B299-27C194004D99}" srcOrd="4" destOrd="0" presId="urn:microsoft.com/office/officeart/2018/2/layout/IconLabelList"/>
    <dgm:cxn modelId="{BA915B5B-E25B-4FBB-B8F3-41E9BC14A0D7}" type="presParOf" srcId="{822D3B49-E9C0-4387-B299-27C194004D99}" destId="{3C5476F3-C087-4D98-8D4F-A0C6C79CBA54}" srcOrd="0" destOrd="0" presId="urn:microsoft.com/office/officeart/2018/2/layout/IconLabelList"/>
    <dgm:cxn modelId="{3D2C6EAC-9A98-4483-AE7B-9B200F60D181}" type="presParOf" srcId="{822D3B49-E9C0-4387-B299-27C194004D99}" destId="{F92CDFAB-F556-47F9-BE71-AAB1C140B804}" srcOrd="1" destOrd="0" presId="urn:microsoft.com/office/officeart/2018/2/layout/IconLabelList"/>
    <dgm:cxn modelId="{B5D0C3DE-CC7B-4A2E-90FF-7C9ABC77BF72}" type="presParOf" srcId="{822D3B49-E9C0-4387-B299-27C194004D99}" destId="{44BFC349-3C44-4361-8834-A1F5BB7E50E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0622D-9B6E-4DDD-9381-4FE3ED7BC9AB}">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6D2EDE-EAC1-484C-AF21-F5654A71707B}">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pPr>
          <a:r>
            <a:rPr lang="en-US" sz="1200" b="0" i="0" kern="1200" baseline="0"/>
            <a:t>Design an integrated university network using Packet Tracer.</a:t>
          </a:r>
          <a:endParaRPr lang="en-US" sz="1200" kern="1200"/>
        </a:p>
      </dsp:txBody>
      <dsp:txXfrm>
        <a:off x="417971" y="2644140"/>
        <a:ext cx="2889450" cy="720000"/>
      </dsp:txXfrm>
    </dsp:sp>
    <dsp:sp modelId="{D1E36D43-DE52-41D5-B5E1-9B721E1AB0DD}">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DF8A4A-0210-488F-9EE0-3D2A4DAE2F00}">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pPr>
          <a:r>
            <a:rPr lang="en-US" sz="1200" b="0" i="0" kern="1200" baseline="0"/>
            <a:t>Divide the university into dedicated VLANs for specific departments.</a:t>
          </a:r>
          <a:endParaRPr lang="en-US" sz="1200" kern="1200"/>
        </a:p>
      </dsp:txBody>
      <dsp:txXfrm>
        <a:off x="3813075" y="2644140"/>
        <a:ext cx="2889450" cy="720000"/>
      </dsp:txXfrm>
    </dsp:sp>
    <dsp:sp modelId="{3C5476F3-C087-4D98-8D4F-A0C6C79CBA54}">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BFC349-3C44-4361-8834-A1F5BB7E50EA}">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pPr>
          <a:r>
            <a:rPr lang="en-US" sz="1200" b="0" i="0" kern="1200" baseline="0"/>
            <a:t>Ensure data security and define access permissions between different departments. </a:t>
          </a:r>
          <a:endParaRPr lang="en-US" sz="1200" kern="1200"/>
        </a:p>
      </dsp:txBody>
      <dsp:txXfrm>
        <a:off x="7208178" y="2644140"/>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F6A15A-0CFA-6063-5738-8C381E9E8B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EG"/>
          </a:p>
        </p:txBody>
      </p:sp>
      <p:sp>
        <p:nvSpPr>
          <p:cNvPr id="3" name="Subtitle 2">
            <a:extLst>
              <a:ext uri="{FF2B5EF4-FFF2-40B4-BE49-F238E27FC236}">
                <a16:creationId xmlns:a16="http://schemas.microsoft.com/office/drawing/2014/main" xmlns="" id="{F4ABAEBB-A95F-9FA9-43D0-BF61A5922B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EG"/>
          </a:p>
        </p:txBody>
      </p:sp>
      <p:sp>
        <p:nvSpPr>
          <p:cNvPr id="4" name="Date Placeholder 3">
            <a:extLst>
              <a:ext uri="{FF2B5EF4-FFF2-40B4-BE49-F238E27FC236}">
                <a16:creationId xmlns:a16="http://schemas.microsoft.com/office/drawing/2014/main" xmlns="" id="{852F9D3A-BEF6-2387-4459-60D118A8C3A0}"/>
              </a:ext>
            </a:extLst>
          </p:cNvPr>
          <p:cNvSpPr>
            <a:spLocks noGrp="1"/>
          </p:cNvSpPr>
          <p:nvPr>
            <p:ph type="dt" sz="half" idx="10"/>
          </p:nvPr>
        </p:nvSpPr>
        <p:spPr/>
        <p:txBody>
          <a:bodyPr/>
          <a:lstStyle/>
          <a:p>
            <a:fld id="{E4EEE987-0549-424E-833C-71B8E5A381E2}" type="datetimeFigureOut">
              <a:rPr lang="ar-EG" smtClean="0"/>
              <a:t>21/05/1446</a:t>
            </a:fld>
            <a:endParaRPr lang="ar-EG"/>
          </a:p>
        </p:txBody>
      </p:sp>
      <p:sp>
        <p:nvSpPr>
          <p:cNvPr id="5" name="Footer Placeholder 4">
            <a:extLst>
              <a:ext uri="{FF2B5EF4-FFF2-40B4-BE49-F238E27FC236}">
                <a16:creationId xmlns:a16="http://schemas.microsoft.com/office/drawing/2014/main" xmlns="" id="{AE81FF05-2A35-C621-00EC-4EAB1F2EC504}"/>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xmlns="" id="{455CEE54-8839-906E-F258-89AD6923BEC3}"/>
              </a:ext>
            </a:extLst>
          </p:cNvPr>
          <p:cNvSpPr>
            <a:spLocks noGrp="1"/>
          </p:cNvSpPr>
          <p:nvPr>
            <p:ph type="sldNum" sz="quarter" idx="12"/>
          </p:nvPr>
        </p:nvSpPr>
        <p:spPr/>
        <p:txBody>
          <a:bodyPr/>
          <a:lstStyle/>
          <a:p>
            <a:fld id="{BEC38106-96CF-4C96-8267-FF0C4766BA7B}" type="slidenum">
              <a:rPr lang="ar-EG" smtClean="0"/>
              <a:t>‹#›</a:t>
            </a:fld>
            <a:endParaRPr lang="ar-EG"/>
          </a:p>
        </p:txBody>
      </p:sp>
    </p:spTree>
    <p:extLst>
      <p:ext uri="{BB962C8B-B14F-4D97-AF65-F5344CB8AC3E}">
        <p14:creationId xmlns:p14="http://schemas.microsoft.com/office/powerpoint/2010/main" val="1518847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69D5A6-5283-27EE-4E8F-09E0202BFBAD}"/>
              </a:ext>
            </a:extLst>
          </p:cNvPr>
          <p:cNvSpPr>
            <a:spLocks noGrp="1"/>
          </p:cNvSpPr>
          <p:nvPr>
            <p:ph type="title"/>
          </p:nvPr>
        </p:nvSpPr>
        <p:spPr/>
        <p:txBody>
          <a:bodyPr/>
          <a:lstStyle/>
          <a:p>
            <a:r>
              <a:rPr lang="en-US"/>
              <a:t>Click to edit Master title style</a:t>
            </a:r>
            <a:endParaRPr lang="ar-EG"/>
          </a:p>
        </p:txBody>
      </p:sp>
      <p:sp>
        <p:nvSpPr>
          <p:cNvPr id="3" name="Vertical Text Placeholder 2">
            <a:extLst>
              <a:ext uri="{FF2B5EF4-FFF2-40B4-BE49-F238E27FC236}">
                <a16:creationId xmlns:a16="http://schemas.microsoft.com/office/drawing/2014/main" xmlns="" id="{0256DEFA-3AD7-A7E2-E048-1D3E806BCC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xmlns="" id="{9EB7206A-51AD-1263-6E31-0D1968162030}"/>
              </a:ext>
            </a:extLst>
          </p:cNvPr>
          <p:cNvSpPr>
            <a:spLocks noGrp="1"/>
          </p:cNvSpPr>
          <p:nvPr>
            <p:ph type="dt" sz="half" idx="10"/>
          </p:nvPr>
        </p:nvSpPr>
        <p:spPr/>
        <p:txBody>
          <a:bodyPr/>
          <a:lstStyle/>
          <a:p>
            <a:fld id="{E4EEE987-0549-424E-833C-71B8E5A381E2}" type="datetimeFigureOut">
              <a:rPr lang="ar-EG" smtClean="0"/>
              <a:t>21/05/1446</a:t>
            </a:fld>
            <a:endParaRPr lang="ar-EG"/>
          </a:p>
        </p:txBody>
      </p:sp>
      <p:sp>
        <p:nvSpPr>
          <p:cNvPr id="5" name="Footer Placeholder 4">
            <a:extLst>
              <a:ext uri="{FF2B5EF4-FFF2-40B4-BE49-F238E27FC236}">
                <a16:creationId xmlns:a16="http://schemas.microsoft.com/office/drawing/2014/main" xmlns="" id="{C921C68E-D9DA-E7FB-7B7B-81D97AD148A3}"/>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xmlns="" id="{AE68A30F-E539-CB47-0550-4D585E85471D}"/>
              </a:ext>
            </a:extLst>
          </p:cNvPr>
          <p:cNvSpPr>
            <a:spLocks noGrp="1"/>
          </p:cNvSpPr>
          <p:nvPr>
            <p:ph type="sldNum" sz="quarter" idx="12"/>
          </p:nvPr>
        </p:nvSpPr>
        <p:spPr/>
        <p:txBody>
          <a:bodyPr/>
          <a:lstStyle/>
          <a:p>
            <a:fld id="{BEC38106-96CF-4C96-8267-FF0C4766BA7B}" type="slidenum">
              <a:rPr lang="ar-EG" smtClean="0"/>
              <a:t>‹#›</a:t>
            </a:fld>
            <a:endParaRPr lang="ar-EG"/>
          </a:p>
        </p:txBody>
      </p:sp>
    </p:spTree>
    <p:extLst>
      <p:ext uri="{BB962C8B-B14F-4D97-AF65-F5344CB8AC3E}">
        <p14:creationId xmlns:p14="http://schemas.microsoft.com/office/powerpoint/2010/main" val="1918949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D299316-2AD1-BBBD-6515-5B9551BA51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EG"/>
          </a:p>
        </p:txBody>
      </p:sp>
      <p:sp>
        <p:nvSpPr>
          <p:cNvPr id="3" name="Vertical Text Placeholder 2">
            <a:extLst>
              <a:ext uri="{FF2B5EF4-FFF2-40B4-BE49-F238E27FC236}">
                <a16:creationId xmlns:a16="http://schemas.microsoft.com/office/drawing/2014/main" xmlns="" id="{9D544D09-FDEA-0DD3-2D8D-09C8BFC430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xmlns="" id="{17F333B0-4069-54AA-372B-65FCB96C5865}"/>
              </a:ext>
            </a:extLst>
          </p:cNvPr>
          <p:cNvSpPr>
            <a:spLocks noGrp="1"/>
          </p:cNvSpPr>
          <p:nvPr>
            <p:ph type="dt" sz="half" idx="10"/>
          </p:nvPr>
        </p:nvSpPr>
        <p:spPr/>
        <p:txBody>
          <a:bodyPr/>
          <a:lstStyle/>
          <a:p>
            <a:fld id="{E4EEE987-0549-424E-833C-71B8E5A381E2}" type="datetimeFigureOut">
              <a:rPr lang="ar-EG" smtClean="0"/>
              <a:t>21/05/1446</a:t>
            </a:fld>
            <a:endParaRPr lang="ar-EG"/>
          </a:p>
        </p:txBody>
      </p:sp>
      <p:sp>
        <p:nvSpPr>
          <p:cNvPr id="5" name="Footer Placeholder 4">
            <a:extLst>
              <a:ext uri="{FF2B5EF4-FFF2-40B4-BE49-F238E27FC236}">
                <a16:creationId xmlns:a16="http://schemas.microsoft.com/office/drawing/2014/main" xmlns="" id="{8A2B65F4-D827-5A7D-A01C-7F7402B41822}"/>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xmlns="" id="{AE0378C5-BA98-5B7E-DD08-3AC07C6F845E}"/>
              </a:ext>
            </a:extLst>
          </p:cNvPr>
          <p:cNvSpPr>
            <a:spLocks noGrp="1"/>
          </p:cNvSpPr>
          <p:nvPr>
            <p:ph type="sldNum" sz="quarter" idx="12"/>
          </p:nvPr>
        </p:nvSpPr>
        <p:spPr/>
        <p:txBody>
          <a:bodyPr/>
          <a:lstStyle/>
          <a:p>
            <a:fld id="{BEC38106-96CF-4C96-8267-FF0C4766BA7B}" type="slidenum">
              <a:rPr lang="ar-EG" smtClean="0"/>
              <a:t>‹#›</a:t>
            </a:fld>
            <a:endParaRPr lang="ar-EG"/>
          </a:p>
        </p:txBody>
      </p:sp>
    </p:spTree>
    <p:extLst>
      <p:ext uri="{BB962C8B-B14F-4D97-AF65-F5344CB8AC3E}">
        <p14:creationId xmlns:p14="http://schemas.microsoft.com/office/powerpoint/2010/main" val="730303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A38D20-6C5A-2145-7A7C-1BA6D0B69B27}"/>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xmlns="" id="{A1E9B333-1CA6-3094-4256-A2923EBE91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xmlns="" id="{723AECB8-9B35-D10F-09DD-947651B1C4DA}"/>
              </a:ext>
            </a:extLst>
          </p:cNvPr>
          <p:cNvSpPr>
            <a:spLocks noGrp="1"/>
          </p:cNvSpPr>
          <p:nvPr>
            <p:ph type="dt" sz="half" idx="10"/>
          </p:nvPr>
        </p:nvSpPr>
        <p:spPr/>
        <p:txBody>
          <a:bodyPr/>
          <a:lstStyle/>
          <a:p>
            <a:fld id="{E4EEE987-0549-424E-833C-71B8E5A381E2}" type="datetimeFigureOut">
              <a:rPr lang="ar-EG" smtClean="0"/>
              <a:t>21/05/1446</a:t>
            </a:fld>
            <a:endParaRPr lang="ar-EG"/>
          </a:p>
        </p:txBody>
      </p:sp>
      <p:sp>
        <p:nvSpPr>
          <p:cNvPr id="5" name="Footer Placeholder 4">
            <a:extLst>
              <a:ext uri="{FF2B5EF4-FFF2-40B4-BE49-F238E27FC236}">
                <a16:creationId xmlns:a16="http://schemas.microsoft.com/office/drawing/2014/main" xmlns="" id="{319B896B-8283-3E24-5430-30D79C406632}"/>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xmlns="" id="{DA108E50-9134-1ADC-F09B-73342FD7F968}"/>
              </a:ext>
            </a:extLst>
          </p:cNvPr>
          <p:cNvSpPr>
            <a:spLocks noGrp="1"/>
          </p:cNvSpPr>
          <p:nvPr>
            <p:ph type="sldNum" sz="quarter" idx="12"/>
          </p:nvPr>
        </p:nvSpPr>
        <p:spPr/>
        <p:txBody>
          <a:bodyPr/>
          <a:lstStyle/>
          <a:p>
            <a:fld id="{BEC38106-96CF-4C96-8267-FF0C4766BA7B}" type="slidenum">
              <a:rPr lang="ar-EG" smtClean="0"/>
              <a:t>‹#›</a:t>
            </a:fld>
            <a:endParaRPr lang="ar-EG"/>
          </a:p>
        </p:txBody>
      </p:sp>
    </p:spTree>
    <p:extLst>
      <p:ext uri="{BB962C8B-B14F-4D97-AF65-F5344CB8AC3E}">
        <p14:creationId xmlns:p14="http://schemas.microsoft.com/office/powerpoint/2010/main" val="2262277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7445B8-954D-5DE1-7704-D89861402B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EG"/>
          </a:p>
        </p:txBody>
      </p:sp>
      <p:sp>
        <p:nvSpPr>
          <p:cNvPr id="3" name="Text Placeholder 2">
            <a:extLst>
              <a:ext uri="{FF2B5EF4-FFF2-40B4-BE49-F238E27FC236}">
                <a16:creationId xmlns:a16="http://schemas.microsoft.com/office/drawing/2014/main" xmlns="" id="{C7CC7740-D81E-D628-1C7E-118217B8AAE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24A94C6D-CD45-4F76-E3BE-14B055A8C8BC}"/>
              </a:ext>
            </a:extLst>
          </p:cNvPr>
          <p:cNvSpPr>
            <a:spLocks noGrp="1"/>
          </p:cNvSpPr>
          <p:nvPr>
            <p:ph type="dt" sz="half" idx="10"/>
          </p:nvPr>
        </p:nvSpPr>
        <p:spPr/>
        <p:txBody>
          <a:bodyPr/>
          <a:lstStyle/>
          <a:p>
            <a:fld id="{E4EEE987-0549-424E-833C-71B8E5A381E2}" type="datetimeFigureOut">
              <a:rPr lang="ar-EG" smtClean="0"/>
              <a:t>21/05/1446</a:t>
            </a:fld>
            <a:endParaRPr lang="ar-EG"/>
          </a:p>
        </p:txBody>
      </p:sp>
      <p:sp>
        <p:nvSpPr>
          <p:cNvPr id="5" name="Footer Placeholder 4">
            <a:extLst>
              <a:ext uri="{FF2B5EF4-FFF2-40B4-BE49-F238E27FC236}">
                <a16:creationId xmlns:a16="http://schemas.microsoft.com/office/drawing/2014/main" xmlns="" id="{444280DE-EC9E-4C38-1FAE-C02C9C4B713C}"/>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xmlns="" id="{6CA59C71-12F5-441C-6A0B-95C632B1F36E}"/>
              </a:ext>
            </a:extLst>
          </p:cNvPr>
          <p:cNvSpPr>
            <a:spLocks noGrp="1"/>
          </p:cNvSpPr>
          <p:nvPr>
            <p:ph type="sldNum" sz="quarter" idx="12"/>
          </p:nvPr>
        </p:nvSpPr>
        <p:spPr/>
        <p:txBody>
          <a:bodyPr/>
          <a:lstStyle/>
          <a:p>
            <a:fld id="{BEC38106-96CF-4C96-8267-FF0C4766BA7B}" type="slidenum">
              <a:rPr lang="ar-EG" smtClean="0"/>
              <a:t>‹#›</a:t>
            </a:fld>
            <a:endParaRPr lang="ar-EG"/>
          </a:p>
        </p:txBody>
      </p:sp>
    </p:spTree>
    <p:extLst>
      <p:ext uri="{BB962C8B-B14F-4D97-AF65-F5344CB8AC3E}">
        <p14:creationId xmlns:p14="http://schemas.microsoft.com/office/powerpoint/2010/main" val="26167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380AFD-218D-AB5E-888B-C1855AF3146D}"/>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xmlns="" id="{207E54E8-032F-C6B1-932B-C37E29D375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a:extLst>
              <a:ext uri="{FF2B5EF4-FFF2-40B4-BE49-F238E27FC236}">
                <a16:creationId xmlns:a16="http://schemas.microsoft.com/office/drawing/2014/main" xmlns="" id="{F318C663-2FD7-DFD1-76B4-AD946A5A11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a:extLst>
              <a:ext uri="{FF2B5EF4-FFF2-40B4-BE49-F238E27FC236}">
                <a16:creationId xmlns:a16="http://schemas.microsoft.com/office/drawing/2014/main" xmlns="" id="{B57B01EB-7629-797B-C9EE-6ACE5FE0866E}"/>
              </a:ext>
            </a:extLst>
          </p:cNvPr>
          <p:cNvSpPr>
            <a:spLocks noGrp="1"/>
          </p:cNvSpPr>
          <p:nvPr>
            <p:ph type="dt" sz="half" idx="10"/>
          </p:nvPr>
        </p:nvSpPr>
        <p:spPr/>
        <p:txBody>
          <a:bodyPr/>
          <a:lstStyle/>
          <a:p>
            <a:fld id="{E4EEE987-0549-424E-833C-71B8E5A381E2}" type="datetimeFigureOut">
              <a:rPr lang="ar-EG" smtClean="0"/>
              <a:t>21/05/1446</a:t>
            </a:fld>
            <a:endParaRPr lang="ar-EG"/>
          </a:p>
        </p:txBody>
      </p:sp>
      <p:sp>
        <p:nvSpPr>
          <p:cNvPr id="6" name="Footer Placeholder 5">
            <a:extLst>
              <a:ext uri="{FF2B5EF4-FFF2-40B4-BE49-F238E27FC236}">
                <a16:creationId xmlns:a16="http://schemas.microsoft.com/office/drawing/2014/main" xmlns="" id="{425FDBD9-C01D-8ED5-5A22-03537747F150}"/>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xmlns="" id="{DBE3EC87-6006-9DA6-ECFB-748AD963C997}"/>
              </a:ext>
            </a:extLst>
          </p:cNvPr>
          <p:cNvSpPr>
            <a:spLocks noGrp="1"/>
          </p:cNvSpPr>
          <p:nvPr>
            <p:ph type="sldNum" sz="quarter" idx="12"/>
          </p:nvPr>
        </p:nvSpPr>
        <p:spPr/>
        <p:txBody>
          <a:bodyPr/>
          <a:lstStyle/>
          <a:p>
            <a:fld id="{BEC38106-96CF-4C96-8267-FF0C4766BA7B}" type="slidenum">
              <a:rPr lang="ar-EG" smtClean="0"/>
              <a:t>‹#›</a:t>
            </a:fld>
            <a:endParaRPr lang="ar-EG"/>
          </a:p>
        </p:txBody>
      </p:sp>
    </p:spTree>
    <p:extLst>
      <p:ext uri="{BB962C8B-B14F-4D97-AF65-F5344CB8AC3E}">
        <p14:creationId xmlns:p14="http://schemas.microsoft.com/office/powerpoint/2010/main" val="3816012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D11636-6CD4-5885-38A1-E5A30BDF065E}"/>
              </a:ext>
            </a:extLst>
          </p:cNvPr>
          <p:cNvSpPr>
            <a:spLocks noGrp="1"/>
          </p:cNvSpPr>
          <p:nvPr>
            <p:ph type="title"/>
          </p:nvPr>
        </p:nvSpPr>
        <p:spPr>
          <a:xfrm>
            <a:off x="839788" y="365125"/>
            <a:ext cx="10515600" cy="1325563"/>
          </a:xfrm>
        </p:spPr>
        <p:txBody>
          <a:bodyPr/>
          <a:lstStyle/>
          <a:p>
            <a:r>
              <a:rPr lang="en-US"/>
              <a:t>Click to edit Master title style</a:t>
            </a:r>
            <a:endParaRPr lang="ar-EG"/>
          </a:p>
        </p:txBody>
      </p:sp>
      <p:sp>
        <p:nvSpPr>
          <p:cNvPr id="3" name="Text Placeholder 2">
            <a:extLst>
              <a:ext uri="{FF2B5EF4-FFF2-40B4-BE49-F238E27FC236}">
                <a16:creationId xmlns:a16="http://schemas.microsoft.com/office/drawing/2014/main" xmlns="" id="{030DD910-C4B1-3FCD-56AC-58E905CA00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74B0DB37-DFC2-F8FC-8782-7DCAA58B59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a:extLst>
              <a:ext uri="{FF2B5EF4-FFF2-40B4-BE49-F238E27FC236}">
                <a16:creationId xmlns:a16="http://schemas.microsoft.com/office/drawing/2014/main" xmlns="" id="{2F3D3BDE-EC39-7DF8-BA86-72036568D5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908B1FE8-D92A-B8C2-B4B5-6B065459BD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a:extLst>
              <a:ext uri="{FF2B5EF4-FFF2-40B4-BE49-F238E27FC236}">
                <a16:creationId xmlns:a16="http://schemas.microsoft.com/office/drawing/2014/main" xmlns="" id="{6FAACC76-D0DA-F587-696D-439F06B2B6FF}"/>
              </a:ext>
            </a:extLst>
          </p:cNvPr>
          <p:cNvSpPr>
            <a:spLocks noGrp="1"/>
          </p:cNvSpPr>
          <p:nvPr>
            <p:ph type="dt" sz="half" idx="10"/>
          </p:nvPr>
        </p:nvSpPr>
        <p:spPr/>
        <p:txBody>
          <a:bodyPr/>
          <a:lstStyle/>
          <a:p>
            <a:fld id="{E4EEE987-0549-424E-833C-71B8E5A381E2}" type="datetimeFigureOut">
              <a:rPr lang="ar-EG" smtClean="0"/>
              <a:t>21/05/1446</a:t>
            </a:fld>
            <a:endParaRPr lang="ar-EG"/>
          </a:p>
        </p:txBody>
      </p:sp>
      <p:sp>
        <p:nvSpPr>
          <p:cNvPr id="8" name="Footer Placeholder 7">
            <a:extLst>
              <a:ext uri="{FF2B5EF4-FFF2-40B4-BE49-F238E27FC236}">
                <a16:creationId xmlns:a16="http://schemas.microsoft.com/office/drawing/2014/main" xmlns="" id="{FB59F018-C99B-FE84-55CF-AB6BA00CE384}"/>
              </a:ext>
            </a:extLst>
          </p:cNvPr>
          <p:cNvSpPr>
            <a:spLocks noGrp="1"/>
          </p:cNvSpPr>
          <p:nvPr>
            <p:ph type="ftr" sz="quarter" idx="11"/>
          </p:nvPr>
        </p:nvSpPr>
        <p:spPr/>
        <p:txBody>
          <a:bodyPr/>
          <a:lstStyle/>
          <a:p>
            <a:endParaRPr lang="ar-EG"/>
          </a:p>
        </p:txBody>
      </p:sp>
      <p:sp>
        <p:nvSpPr>
          <p:cNvPr id="9" name="Slide Number Placeholder 8">
            <a:extLst>
              <a:ext uri="{FF2B5EF4-FFF2-40B4-BE49-F238E27FC236}">
                <a16:creationId xmlns:a16="http://schemas.microsoft.com/office/drawing/2014/main" xmlns="" id="{F6DB71B5-7A55-0CB6-EDA7-23DDB609FBD5}"/>
              </a:ext>
            </a:extLst>
          </p:cNvPr>
          <p:cNvSpPr>
            <a:spLocks noGrp="1"/>
          </p:cNvSpPr>
          <p:nvPr>
            <p:ph type="sldNum" sz="quarter" idx="12"/>
          </p:nvPr>
        </p:nvSpPr>
        <p:spPr/>
        <p:txBody>
          <a:bodyPr/>
          <a:lstStyle/>
          <a:p>
            <a:fld id="{BEC38106-96CF-4C96-8267-FF0C4766BA7B}" type="slidenum">
              <a:rPr lang="ar-EG" smtClean="0"/>
              <a:t>‹#›</a:t>
            </a:fld>
            <a:endParaRPr lang="ar-EG"/>
          </a:p>
        </p:txBody>
      </p:sp>
    </p:spTree>
    <p:extLst>
      <p:ext uri="{BB962C8B-B14F-4D97-AF65-F5344CB8AC3E}">
        <p14:creationId xmlns:p14="http://schemas.microsoft.com/office/powerpoint/2010/main" val="2712973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F28D5E-FCA3-19C0-B6B1-786A68AA5F9F}"/>
              </a:ext>
            </a:extLst>
          </p:cNvPr>
          <p:cNvSpPr>
            <a:spLocks noGrp="1"/>
          </p:cNvSpPr>
          <p:nvPr>
            <p:ph type="title"/>
          </p:nvPr>
        </p:nvSpPr>
        <p:spPr/>
        <p:txBody>
          <a:bodyPr/>
          <a:lstStyle/>
          <a:p>
            <a:r>
              <a:rPr lang="en-US"/>
              <a:t>Click to edit Master title style</a:t>
            </a:r>
            <a:endParaRPr lang="ar-EG"/>
          </a:p>
        </p:txBody>
      </p:sp>
      <p:sp>
        <p:nvSpPr>
          <p:cNvPr id="3" name="Date Placeholder 2">
            <a:extLst>
              <a:ext uri="{FF2B5EF4-FFF2-40B4-BE49-F238E27FC236}">
                <a16:creationId xmlns:a16="http://schemas.microsoft.com/office/drawing/2014/main" xmlns="" id="{6CA2B383-C816-6B73-0C4C-23A711BC52D9}"/>
              </a:ext>
            </a:extLst>
          </p:cNvPr>
          <p:cNvSpPr>
            <a:spLocks noGrp="1"/>
          </p:cNvSpPr>
          <p:nvPr>
            <p:ph type="dt" sz="half" idx="10"/>
          </p:nvPr>
        </p:nvSpPr>
        <p:spPr/>
        <p:txBody>
          <a:bodyPr/>
          <a:lstStyle/>
          <a:p>
            <a:fld id="{E4EEE987-0549-424E-833C-71B8E5A381E2}" type="datetimeFigureOut">
              <a:rPr lang="ar-EG" smtClean="0"/>
              <a:t>21/05/1446</a:t>
            </a:fld>
            <a:endParaRPr lang="ar-EG"/>
          </a:p>
        </p:txBody>
      </p:sp>
      <p:sp>
        <p:nvSpPr>
          <p:cNvPr id="4" name="Footer Placeholder 3">
            <a:extLst>
              <a:ext uri="{FF2B5EF4-FFF2-40B4-BE49-F238E27FC236}">
                <a16:creationId xmlns:a16="http://schemas.microsoft.com/office/drawing/2014/main" xmlns="" id="{AE4C182D-E4B3-1356-04ED-150483458992}"/>
              </a:ext>
            </a:extLst>
          </p:cNvPr>
          <p:cNvSpPr>
            <a:spLocks noGrp="1"/>
          </p:cNvSpPr>
          <p:nvPr>
            <p:ph type="ftr" sz="quarter" idx="11"/>
          </p:nvPr>
        </p:nvSpPr>
        <p:spPr/>
        <p:txBody>
          <a:bodyPr/>
          <a:lstStyle/>
          <a:p>
            <a:endParaRPr lang="ar-EG"/>
          </a:p>
        </p:txBody>
      </p:sp>
      <p:sp>
        <p:nvSpPr>
          <p:cNvPr id="5" name="Slide Number Placeholder 4">
            <a:extLst>
              <a:ext uri="{FF2B5EF4-FFF2-40B4-BE49-F238E27FC236}">
                <a16:creationId xmlns:a16="http://schemas.microsoft.com/office/drawing/2014/main" xmlns="" id="{CD850341-B1C8-E5F3-2142-1B5F257943CA}"/>
              </a:ext>
            </a:extLst>
          </p:cNvPr>
          <p:cNvSpPr>
            <a:spLocks noGrp="1"/>
          </p:cNvSpPr>
          <p:nvPr>
            <p:ph type="sldNum" sz="quarter" idx="12"/>
          </p:nvPr>
        </p:nvSpPr>
        <p:spPr/>
        <p:txBody>
          <a:bodyPr/>
          <a:lstStyle/>
          <a:p>
            <a:fld id="{BEC38106-96CF-4C96-8267-FF0C4766BA7B}" type="slidenum">
              <a:rPr lang="ar-EG" smtClean="0"/>
              <a:t>‹#›</a:t>
            </a:fld>
            <a:endParaRPr lang="ar-EG"/>
          </a:p>
        </p:txBody>
      </p:sp>
    </p:spTree>
    <p:extLst>
      <p:ext uri="{BB962C8B-B14F-4D97-AF65-F5344CB8AC3E}">
        <p14:creationId xmlns:p14="http://schemas.microsoft.com/office/powerpoint/2010/main" val="2602861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CF61C15-8DD4-12CF-30CD-90B3663D7982}"/>
              </a:ext>
            </a:extLst>
          </p:cNvPr>
          <p:cNvSpPr>
            <a:spLocks noGrp="1"/>
          </p:cNvSpPr>
          <p:nvPr>
            <p:ph type="dt" sz="half" idx="10"/>
          </p:nvPr>
        </p:nvSpPr>
        <p:spPr/>
        <p:txBody>
          <a:bodyPr/>
          <a:lstStyle/>
          <a:p>
            <a:fld id="{E4EEE987-0549-424E-833C-71B8E5A381E2}" type="datetimeFigureOut">
              <a:rPr lang="ar-EG" smtClean="0"/>
              <a:t>21/05/1446</a:t>
            </a:fld>
            <a:endParaRPr lang="ar-EG"/>
          </a:p>
        </p:txBody>
      </p:sp>
      <p:sp>
        <p:nvSpPr>
          <p:cNvPr id="3" name="Footer Placeholder 2">
            <a:extLst>
              <a:ext uri="{FF2B5EF4-FFF2-40B4-BE49-F238E27FC236}">
                <a16:creationId xmlns:a16="http://schemas.microsoft.com/office/drawing/2014/main" xmlns="" id="{12309666-E1EC-32C4-E09B-D23F5DF7F993}"/>
              </a:ext>
            </a:extLst>
          </p:cNvPr>
          <p:cNvSpPr>
            <a:spLocks noGrp="1"/>
          </p:cNvSpPr>
          <p:nvPr>
            <p:ph type="ftr" sz="quarter" idx="11"/>
          </p:nvPr>
        </p:nvSpPr>
        <p:spPr/>
        <p:txBody>
          <a:bodyPr/>
          <a:lstStyle/>
          <a:p>
            <a:endParaRPr lang="ar-EG"/>
          </a:p>
        </p:txBody>
      </p:sp>
      <p:sp>
        <p:nvSpPr>
          <p:cNvPr id="4" name="Slide Number Placeholder 3">
            <a:extLst>
              <a:ext uri="{FF2B5EF4-FFF2-40B4-BE49-F238E27FC236}">
                <a16:creationId xmlns:a16="http://schemas.microsoft.com/office/drawing/2014/main" xmlns="" id="{761737C7-9A9B-B27F-AA34-0DE6D89A6DAD}"/>
              </a:ext>
            </a:extLst>
          </p:cNvPr>
          <p:cNvSpPr>
            <a:spLocks noGrp="1"/>
          </p:cNvSpPr>
          <p:nvPr>
            <p:ph type="sldNum" sz="quarter" idx="12"/>
          </p:nvPr>
        </p:nvSpPr>
        <p:spPr/>
        <p:txBody>
          <a:bodyPr/>
          <a:lstStyle/>
          <a:p>
            <a:fld id="{BEC38106-96CF-4C96-8267-FF0C4766BA7B}" type="slidenum">
              <a:rPr lang="ar-EG" smtClean="0"/>
              <a:t>‹#›</a:t>
            </a:fld>
            <a:endParaRPr lang="ar-EG"/>
          </a:p>
        </p:txBody>
      </p:sp>
    </p:spTree>
    <p:extLst>
      <p:ext uri="{BB962C8B-B14F-4D97-AF65-F5344CB8AC3E}">
        <p14:creationId xmlns:p14="http://schemas.microsoft.com/office/powerpoint/2010/main" val="2802396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1077C1-7118-0238-E53C-8A98EBC17F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Content Placeholder 2">
            <a:extLst>
              <a:ext uri="{FF2B5EF4-FFF2-40B4-BE49-F238E27FC236}">
                <a16:creationId xmlns:a16="http://schemas.microsoft.com/office/drawing/2014/main" xmlns="" id="{D4739A82-C1D5-57B6-28D3-451A3674D2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a:extLst>
              <a:ext uri="{FF2B5EF4-FFF2-40B4-BE49-F238E27FC236}">
                <a16:creationId xmlns:a16="http://schemas.microsoft.com/office/drawing/2014/main" xmlns="" id="{24678175-C82A-FAF0-F006-A532CCE212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FA2358B-E901-6809-90E6-80835173EFEE}"/>
              </a:ext>
            </a:extLst>
          </p:cNvPr>
          <p:cNvSpPr>
            <a:spLocks noGrp="1"/>
          </p:cNvSpPr>
          <p:nvPr>
            <p:ph type="dt" sz="half" idx="10"/>
          </p:nvPr>
        </p:nvSpPr>
        <p:spPr/>
        <p:txBody>
          <a:bodyPr/>
          <a:lstStyle/>
          <a:p>
            <a:fld id="{E4EEE987-0549-424E-833C-71B8E5A381E2}" type="datetimeFigureOut">
              <a:rPr lang="ar-EG" smtClean="0"/>
              <a:t>21/05/1446</a:t>
            </a:fld>
            <a:endParaRPr lang="ar-EG"/>
          </a:p>
        </p:txBody>
      </p:sp>
      <p:sp>
        <p:nvSpPr>
          <p:cNvPr id="6" name="Footer Placeholder 5">
            <a:extLst>
              <a:ext uri="{FF2B5EF4-FFF2-40B4-BE49-F238E27FC236}">
                <a16:creationId xmlns:a16="http://schemas.microsoft.com/office/drawing/2014/main" xmlns="" id="{90A62D31-475F-EB06-2082-1F264C1657E9}"/>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xmlns="" id="{591E83B5-33C5-84A0-0360-F1D53EEEE3B0}"/>
              </a:ext>
            </a:extLst>
          </p:cNvPr>
          <p:cNvSpPr>
            <a:spLocks noGrp="1"/>
          </p:cNvSpPr>
          <p:nvPr>
            <p:ph type="sldNum" sz="quarter" idx="12"/>
          </p:nvPr>
        </p:nvSpPr>
        <p:spPr/>
        <p:txBody>
          <a:bodyPr/>
          <a:lstStyle/>
          <a:p>
            <a:fld id="{BEC38106-96CF-4C96-8267-FF0C4766BA7B}" type="slidenum">
              <a:rPr lang="ar-EG" smtClean="0"/>
              <a:t>‹#›</a:t>
            </a:fld>
            <a:endParaRPr lang="ar-EG"/>
          </a:p>
        </p:txBody>
      </p:sp>
    </p:spTree>
    <p:extLst>
      <p:ext uri="{BB962C8B-B14F-4D97-AF65-F5344CB8AC3E}">
        <p14:creationId xmlns:p14="http://schemas.microsoft.com/office/powerpoint/2010/main" val="3374600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C687B7-5863-61BE-BA6D-23ABC277E5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Picture Placeholder 2">
            <a:extLst>
              <a:ext uri="{FF2B5EF4-FFF2-40B4-BE49-F238E27FC236}">
                <a16:creationId xmlns:a16="http://schemas.microsoft.com/office/drawing/2014/main" xmlns="" id="{B2D4C288-E906-B287-8FCC-170B54B57A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a:extLst>
              <a:ext uri="{FF2B5EF4-FFF2-40B4-BE49-F238E27FC236}">
                <a16:creationId xmlns:a16="http://schemas.microsoft.com/office/drawing/2014/main" xmlns="" id="{C25118BA-F98E-6237-127D-69D0080E28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9FFD9AE-3A13-C5B8-6A17-CD410E92B7C2}"/>
              </a:ext>
            </a:extLst>
          </p:cNvPr>
          <p:cNvSpPr>
            <a:spLocks noGrp="1"/>
          </p:cNvSpPr>
          <p:nvPr>
            <p:ph type="dt" sz="half" idx="10"/>
          </p:nvPr>
        </p:nvSpPr>
        <p:spPr/>
        <p:txBody>
          <a:bodyPr/>
          <a:lstStyle/>
          <a:p>
            <a:fld id="{E4EEE987-0549-424E-833C-71B8E5A381E2}" type="datetimeFigureOut">
              <a:rPr lang="ar-EG" smtClean="0"/>
              <a:t>21/05/1446</a:t>
            </a:fld>
            <a:endParaRPr lang="ar-EG"/>
          </a:p>
        </p:txBody>
      </p:sp>
      <p:sp>
        <p:nvSpPr>
          <p:cNvPr id="6" name="Footer Placeholder 5">
            <a:extLst>
              <a:ext uri="{FF2B5EF4-FFF2-40B4-BE49-F238E27FC236}">
                <a16:creationId xmlns:a16="http://schemas.microsoft.com/office/drawing/2014/main" xmlns="" id="{D5A70BE0-418E-C0E4-C9F2-BAEB650F3BF8}"/>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xmlns="" id="{05EDF2A1-0C4B-FECF-8B71-4E9987D3467A}"/>
              </a:ext>
            </a:extLst>
          </p:cNvPr>
          <p:cNvSpPr>
            <a:spLocks noGrp="1"/>
          </p:cNvSpPr>
          <p:nvPr>
            <p:ph type="sldNum" sz="quarter" idx="12"/>
          </p:nvPr>
        </p:nvSpPr>
        <p:spPr/>
        <p:txBody>
          <a:bodyPr/>
          <a:lstStyle/>
          <a:p>
            <a:fld id="{BEC38106-96CF-4C96-8267-FF0C4766BA7B}" type="slidenum">
              <a:rPr lang="ar-EG" smtClean="0"/>
              <a:t>‹#›</a:t>
            </a:fld>
            <a:endParaRPr lang="ar-EG"/>
          </a:p>
        </p:txBody>
      </p:sp>
    </p:spTree>
    <p:extLst>
      <p:ext uri="{BB962C8B-B14F-4D97-AF65-F5344CB8AC3E}">
        <p14:creationId xmlns:p14="http://schemas.microsoft.com/office/powerpoint/2010/main" val="1501001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CAF7B84-2494-F3E0-0D2A-2AAE251458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EG"/>
          </a:p>
        </p:txBody>
      </p:sp>
      <p:sp>
        <p:nvSpPr>
          <p:cNvPr id="3" name="Text Placeholder 2">
            <a:extLst>
              <a:ext uri="{FF2B5EF4-FFF2-40B4-BE49-F238E27FC236}">
                <a16:creationId xmlns:a16="http://schemas.microsoft.com/office/drawing/2014/main" xmlns="" id="{33ACBC2C-7F20-D8D1-719A-EE1E4A8DE8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xmlns="" id="{F0780B07-5491-1902-BBAB-D51536A811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4EEE987-0549-424E-833C-71B8E5A381E2}" type="datetimeFigureOut">
              <a:rPr lang="ar-EG" smtClean="0"/>
              <a:t>21/05/1446</a:t>
            </a:fld>
            <a:endParaRPr lang="ar-EG"/>
          </a:p>
        </p:txBody>
      </p:sp>
      <p:sp>
        <p:nvSpPr>
          <p:cNvPr id="5" name="Footer Placeholder 4">
            <a:extLst>
              <a:ext uri="{FF2B5EF4-FFF2-40B4-BE49-F238E27FC236}">
                <a16:creationId xmlns:a16="http://schemas.microsoft.com/office/drawing/2014/main" xmlns="" id="{385C37AB-B1C5-DEEF-E654-DE9D55F869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ar-EG"/>
          </a:p>
        </p:txBody>
      </p:sp>
      <p:sp>
        <p:nvSpPr>
          <p:cNvPr id="6" name="Slide Number Placeholder 5">
            <a:extLst>
              <a:ext uri="{FF2B5EF4-FFF2-40B4-BE49-F238E27FC236}">
                <a16:creationId xmlns:a16="http://schemas.microsoft.com/office/drawing/2014/main" xmlns="" id="{6EFEF5F6-E5BD-68A2-97F9-8427A1472E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EC38106-96CF-4C96-8267-FF0C4766BA7B}" type="slidenum">
              <a:rPr lang="ar-EG" smtClean="0"/>
              <a:t>‹#›</a:t>
            </a:fld>
            <a:endParaRPr lang="ar-EG"/>
          </a:p>
        </p:txBody>
      </p:sp>
    </p:spTree>
    <p:extLst>
      <p:ext uri="{BB962C8B-B14F-4D97-AF65-F5344CB8AC3E}">
        <p14:creationId xmlns:p14="http://schemas.microsoft.com/office/powerpoint/2010/main" val="1088296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xmlns=""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World map, digital technology, communication concepts, social networks,  lines world map, HD wallpaper | Peakpx">
            <a:extLst>
              <a:ext uri="{FF2B5EF4-FFF2-40B4-BE49-F238E27FC236}">
                <a16:creationId xmlns:a16="http://schemas.microsoft.com/office/drawing/2014/main" xmlns="" id="{665DFE94-A272-E93B-21DC-02FF487F4E47}"/>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1000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F929F559-3E9B-7A54-19AA-27547A6CEA00}"/>
              </a:ext>
            </a:extLst>
          </p:cNvPr>
          <p:cNvSpPr>
            <a:spLocks noGrp="1"/>
          </p:cNvSpPr>
          <p:nvPr>
            <p:ph type="ctrTitle"/>
          </p:nvPr>
        </p:nvSpPr>
        <p:spPr>
          <a:xfrm>
            <a:off x="1524000" y="1122362"/>
            <a:ext cx="9144000" cy="2900518"/>
          </a:xfrm>
        </p:spPr>
        <p:txBody>
          <a:bodyPr>
            <a:normAutofit/>
          </a:bodyPr>
          <a:lstStyle/>
          <a:p>
            <a:r>
              <a:rPr lang="en-US">
                <a:solidFill>
                  <a:srgbClr val="FFFFFF"/>
                </a:solidFill>
              </a:rPr>
              <a:t>University Networking Project using Packet Tracer</a:t>
            </a:r>
            <a:endParaRPr lang="ar-EG">
              <a:solidFill>
                <a:srgbClr val="FFFFFF"/>
              </a:solidFill>
            </a:endParaRPr>
          </a:p>
        </p:txBody>
      </p:sp>
      <p:sp>
        <p:nvSpPr>
          <p:cNvPr id="3" name="Subtitle 2">
            <a:extLst>
              <a:ext uri="{FF2B5EF4-FFF2-40B4-BE49-F238E27FC236}">
                <a16:creationId xmlns:a16="http://schemas.microsoft.com/office/drawing/2014/main" xmlns="" id="{A611C361-4A77-DDDF-CB29-10E6E87497F1}"/>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Introduction to University Network Design using Packet Tracer</a:t>
            </a:r>
            <a:endParaRPr lang="ar-EG">
              <a:solidFill>
                <a:srgbClr val="FFFFFF"/>
              </a:solidFill>
            </a:endParaRPr>
          </a:p>
        </p:txBody>
      </p:sp>
      <p:sp>
        <p:nvSpPr>
          <p:cNvPr id="5" name="TextBox 4">
            <a:extLst>
              <a:ext uri="{FF2B5EF4-FFF2-40B4-BE49-F238E27FC236}">
                <a16:creationId xmlns:a16="http://schemas.microsoft.com/office/drawing/2014/main" xmlns="" id="{D064177A-0E93-67C5-04B5-431E7133B518}"/>
              </a:ext>
            </a:extLst>
          </p:cNvPr>
          <p:cNvSpPr txBox="1"/>
          <p:nvPr/>
        </p:nvSpPr>
        <p:spPr>
          <a:xfrm>
            <a:off x="-35689" y="6688350"/>
            <a:ext cx="1954774" cy="408125"/>
          </a:xfrm>
          <a:prstGeom prst="rect">
            <a:avLst/>
          </a:prstGeom>
          <a:noFill/>
        </p:spPr>
        <p:txBody>
          <a:bodyPr wrap="square" rtlCol="0">
            <a:spAutoFit/>
          </a:bodyPr>
          <a:lstStyle/>
          <a:p>
            <a:pPr algn="l" rtl="0"/>
            <a:r>
              <a:rPr lang="en-US" sz="898"/>
              <a:t>© ALASMAR TECH 2024</a:t>
            </a:r>
            <a:endParaRPr lang="ar-EG" sz="898"/>
          </a:p>
          <a:p>
            <a:endParaRPr lang="ar-EG" sz="1154"/>
          </a:p>
        </p:txBody>
      </p:sp>
    </p:spTree>
    <p:extLst>
      <p:ext uri="{BB962C8B-B14F-4D97-AF65-F5344CB8AC3E}">
        <p14:creationId xmlns:p14="http://schemas.microsoft.com/office/powerpoint/2010/main" val="17865860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xmlns="" id="{DBC6133C-0615-4CE4-9132-37E609A9BD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231A08F-2CB5-D6C3-05C8-A2B76BFE79BE}"/>
              </a:ext>
            </a:extLst>
          </p:cNvPr>
          <p:cNvSpPr>
            <a:spLocks noGrp="1"/>
          </p:cNvSpPr>
          <p:nvPr>
            <p:ph type="title"/>
          </p:nvPr>
        </p:nvSpPr>
        <p:spPr>
          <a:xfrm>
            <a:off x="645064" y="525982"/>
            <a:ext cx="4282983" cy="1200361"/>
          </a:xfrm>
        </p:spPr>
        <p:txBody>
          <a:bodyPr anchor="b">
            <a:normAutofit/>
          </a:bodyPr>
          <a:lstStyle/>
          <a:p>
            <a:r>
              <a:rPr lang="en-US" sz="3600"/>
              <a:t>VLAN Division</a:t>
            </a:r>
            <a:endParaRPr lang="ar-EG" sz="3600"/>
          </a:p>
        </p:txBody>
      </p:sp>
      <p:sp>
        <p:nvSpPr>
          <p:cNvPr id="11273" name="Rectangle 11272">
            <a:extLst>
              <a:ext uri="{FF2B5EF4-FFF2-40B4-BE49-F238E27FC236}">
                <a16:creationId xmlns:a16="http://schemas.microsoft.com/office/drawing/2014/main" xmlns="" id="{169CC832-2974-4E8D-90ED-3E2941BA73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679B82B4-0D6F-D80E-9BC6-6B04944EA642}"/>
              </a:ext>
            </a:extLst>
          </p:cNvPr>
          <p:cNvSpPr>
            <a:spLocks noGrp="1"/>
          </p:cNvSpPr>
          <p:nvPr>
            <p:ph idx="1"/>
          </p:nvPr>
        </p:nvSpPr>
        <p:spPr>
          <a:xfrm>
            <a:off x="645066" y="2031101"/>
            <a:ext cx="4282984" cy="3511943"/>
          </a:xfrm>
        </p:spPr>
        <p:txBody>
          <a:bodyPr anchor="ctr">
            <a:normAutofit lnSpcReduction="10000"/>
          </a:bodyPr>
          <a:lstStyle/>
          <a:p>
            <a:r>
              <a:rPr lang="en-US" sz="1800" b="1"/>
              <a:t>VLAN 10:</a:t>
            </a:r>
            <a:r>
              <a:rPr lang="en-US" sz="1800"/>
              <a:t> Designated for the Admin Department.</a:t>
            </a:r>
          </a:p>
          <a:p>
            <a:r>
              <a:rPr lang="en-US" sz="1800" b="1"/>
              <a:t>VLAN 20-40:</a:t>
            </a:r>
            <a:r>
              <a:rPr lang="en-US" sz="1800"/>
              <a:t> Designated for finance , </a:t>
            </a:r>
            <a:r>
              <a:rPr lang="en-US" sz="1800" err="1"/>
              <a:t>hr</a:t>
            </a:r>
            <a:r>
              <a:rPr lang="en-US" sz="1800"/>
              <a:t> and </a:t>
            </a:r>
            <a:r>
              <a:rPr lang="en-US" sz="1800">
                <a:ea typeface="+mn-lt"/>
                <a:cs typeface="+mn-lt"/>
              </a:rPr>
              <a:t>business</a:t>
            </a:r>
            <a:r>
              <a:rPr lang="en-US" sz="1800"/>
              <a:t>.</a:t>
            </a:r>
          </a:p>
          <a:p>
            <a:r>
              <a:rPr lang="en-US" sz="1800" b="1"/>
              <a:t>VLAN 50-80:</a:t>
            </a:r>
            <a:r>
              <a:rPr lang="en-US" sz="1800"/>
              <a:t> Designated for Student Labs , </a:t>
            </a:r>
            <a:r>
              <a:rPr lang="en-US" sz="1800">
                <a:ea typeface="+mn-lt"/>
                <a:cs typeface="+mn-lt"/>
              </a:rPr>
              <a:t>colleges </a:t>
            </a:r>
            <a:r>
              <a:rPr lang="en-US" sz="1800"/>
              <a:t>,student labs and IT.</a:t>
            </a:r>
          </a:p>
          <a:p>
            <a:pPr>
              <a:buFont typeface="Arial" panose="020B0604020202020204" pitchFamily="34" charset="0"/>
              <a:buChar char="•"/>
            </a:pPr>
            <a:r>
              <a:rPr lang="en-US" sz="1800"/>
              <a:t>Use ACLs to ensure data security and prevent unauthorized access.</a:t>
            </a:r>
          </a:p>
          <a:p>
            <a:r>
              <a:rPr lang="en-US" sz="1800" b="1"/>
              <a:t>VLAN 90-100 : </a:t>
            </a:r>
            <a:r>
              <a:rPr lang="en-US" sz="1800"/>
              <a:t>branch </a:t>
            </a:r>
            <a:r>
              <a:rPr lang="en-US" sz="1800" err="1"/>
              <a:t>compus</a:t>
            </a:r>
            <a:r>
              <a:rPr lang="en-US" sz="1800"/>
              <a:t> for student labs and staff </a:t>
            </a:r>
          </a:p>
          <a:p>
            <a:endParaRPr lang="ar-EG" sz="1800"/>
          </a:p>
        </p:txBody>
      </p:sp>
      <p:sp>
        <p:nvSpPr>
          <p:cNvPr id="11275" name="Rectangle 11274">
            <a:extLst>
              <a:ext uri="{FF2B5EF4-FFF2-40B4-BE49-F238E27FC236}">
                <a16:creationId xmlns:a16="http://schemas.microsoft.com/office/drawing/2014/main" xmlns="" id="{55222F96-971A-4F90-B841-6BAB416C7A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7" name="Rectangle 11276">
            <a:extLst>
              <a:ext uri="{FF2B5EF4-FFF2-40B4-BE49-F238E27FC236}">
                <a16:creationId xmlns:a16="http://schemas.microsoft.com/office/drawing/2014/main" xmlns="" id="{08980754-6F4B-43C9-B9BE-127B6BED65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9" name="Rectangle 11278">
            <a:extLst>
              <a:ext uri="{FF2B5EF4-FFF2-40B4-BE49-F238E27FC236}">
                <a16:creationId xmlns:a16="http://schemas.microsoft.com/office/drawing/2014/main" xmlns="" id="{2C1BBA94-3F40-40AA-8BB9-E69E25E537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Traditional LAN Segmentation. ">
            <a:extLst>
              <a:ext uri="{FF2B5EF4-FFF2-40B4-BE49-F238E27FC236}">
                <a16:creationId xmlns:a16="http://schemas.microsoft.com/office/drawing/2014/main" xmlns="" id="{AA3D3EA6-2529-D159-E943-B6C211D037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68707" y="650494"/>
            <a:ext cx="4866079" cy="53241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188114B-B69E-3CEB-293F-F7F635607B37}"/>
              </a:ext>
            </a:extLst>
          </p:cNvPr>
          <p:cNvSpPr txBox="1"/>
          <p:nvPr/>
        </p:nvSpPr>
        <p:spPr>
          <a:xfrm>
            <a:off x="-35689" y="6688350"/>
            <a:ext cx="1954774" cy="408125"/>
          </a:xfrm>
          <a:prstGeom prst="rect">
            <a:avLst/>
          </a:prstGeom>
          <a:noFill/>
        </p:spPr>
        <p:txBody>
          <a:bodyPr wrap="square" rtlCol="0">
            <a:spAutoFit/>
          </a:bodyPr>
          <a:lstStyle/>
          <a:p>
            <a:pPr algn="l" rtl="0"/>
            <a:r>
              <a:rPr lang="en-US" sz="898"/>
              <a:t>© ALASMAR TECH 2024</a:t>
            </a:r>
            <a:endParaRPr lang="ar-EG" sz="898"/>
          </a:p>
          <a:p>
            <a:endParaRPr lang="ar-EG" sz="1154"/>
          </a:p>
        </p:txBody>
      </p:sp>
    </p:spTree>
    <p:extLst>
      <p:ext uri="{BB962C8B-B14F-4D97-AF65-F5344CB8AC3E}">
        <p14:creationId xmlns:p14="http://schemas.microsoft.com/office/powerpoint/2010/main" val="1856318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0E91F5CA-B392-444C-88E3-BF5BAAEBDE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xmlns="" id="{DFCA2118-59A2-4310-A4B2-F2CBA821E8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8D80FF6-EF0A-023A-0588-8C04432EBABA}"/>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kern="1200">
                <a:solidFill>
                  <a:schemeClr val="tx1">
                    <a:lumMod val="85000"/>
                    <a:lumOff val="15000"/>
                  </a:schemeClr>
                </a:solidFill>
                <a:latin typeface="+mj-lt"/>
                <a:ea typeface="+mj-ea"/>
                <a:cs typeface="+mj-cs"/>
              </a:rPr>
              <a:t>Final Network Diagram</a:t>
            </a:r>
          </a:p>
        </p:txBody>
      </p:sp>
      <p:pic>
        <p:nvPicPr>
          <p:cNvPr id="10" name="Content Placeholder 9" descr="A diagram of a network&#10;&#10;Description automatically generated">
            <a:extLst>
              <a:ext uri="{FF2B5EF4-FFF2-40B4-BE49-F238E27FC236}">
                <a16:creationId xmlns:a16="http://schemas.microsoft.com/office/drawing/2014/main" xmlns="" id="{AB965EBE-C6E2-7A6D-0CAE-4AA600CF9F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3087" y="844612"/>
            <a:ext cx="10945825" cy="3694215"/>
          </a:xfrm>
          <a:prstGeom prst="rect">
            <a:avLst/>
          </a:prstGeom>
        </p:spPr>
      </p:pic>
      <p:sp>
        <p:nvSpPr>
          <p:cNvPr id="11" name="TextBox 10">
            <a:extLst>
              <a:ext uri="{FF2B5EF4-FFF2-40B4-BE49-F238E27FC236}">
                <a16:creationId xmlns:a16="http://schemas.microsoft.com/office/drawing/2014/main" xmlns="" id="{D78CADE6-CFD1-C5CE-73B0-7F21CBEFF5C0}"/>
              </a:ext>
            </a:extLst>
          </p:cNvPr>
          <p:cNvSpPr txBox="1"/>
          <p:nvPr/>
        </p:nvSpPr>
        <p:spPr>
          <a:xfrm>
            <a:off x="-35689" y="6688350"/>
            <a:ext cx="1954774" cy="408125"/>
          </a:xfrm>
          <a:prstGeom prst="rect">
            <a:avLst/>
          </a:prstGeom>
          <a:noFill/>
        </p:spPr>
        <p:txBody>
          <a:bodyPr wrap="square" rtlCol="0">
            <a:spAutoFit/>
          </a:bodyPr>
          <a:lstStyle/>
          <a:p>
            <a:pPr algn="l" rtl="0"/>
            <a:r>
              <a:rPr lang="en-US" sz="898"/>
              <a:t>© ALASMAR TECH 2024</a:t>
            </a:r>
            <a:endParaRPr lang="ar-EG" sz="898"/>
          </a:p>
          <a:p>
            <a:endParaRPr lang="ar-EG" sz="1154"/>
          </a:p>
        </p:txBody>
      </p:sp>
    </p:spTree>
    <p:extLst>
      <p:ext uri="{BB962C8B-B14F-4D97-AF65-F5344CB8AC3E}">
        <p14:creationId xmlns:p14="http://schemas.microsoft.com/office/powerpoint/2010/main" val="367944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13" name="Rectangle 8212">
            <a:extLst>
              <a:ext uri="{FF2B5EF4-FFF2-40B4-BE49-F238E27FC236}">
                <a16:creationId xmlns:a16="http://schemas.microsoft.com/office/drawing/2014/main" xmlns="" id="{DBC6133C-0615-4CE4-9132-37E609A9BD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DD9D291-D398-E6D2-15E4-72AB28E98290}"/>
              </a:ext>
            </a:extLst>
          </p:cNvPr>
          <p:cNvSpPr>
            <a:spLocks noGrp="1"/>
          </p:cNvSpPr>
          <p:nvPr>
            <p:ph type="title"/>
          </p:nvPr>
        </p:nvSpPr>
        <p:spPr>
          <a:xfrm>
            <a:off x="645064" y="525982"/>
            <a:ext cx="4282983" cy="1200361"/>
          </a:xfrm>
        </p:spPr>
        <p:txBody>
          <a:bodyPr anchor="b">
            <a:normAutofit/>
          </a:bodyPr>
          <a:lstStyle/>
          <a:p>
            <a:r>
              <a:rPr lang="en-US" sz="3600"/>
              <a:t>Project Summary</a:t>
            </a:r>
            <a:endParaRPr lang="ar-EG" sz="3600"/>
          </a:p>
        </p:txBody>
      </p:sp>
      <p:sp>
        <p:nvSpPr>
          <p:cNvPr id="8215" name="Rectangle 8214">
            <a:extLst>
              <a:ext uri="{FF2B5EF4-FFF2-40B4-BE49-F238E27FC236}">
                <a16:creationId xmlns:a16="http://schemas.microsoft.com/office/drawing/2014/main" xmlns="" id="{169CC832-2974-4E8D-90ED-3E2941BA73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xmlns="" id="{2998206C-3830-8A59-7826-783FFC1A2AAC}"/>
              </a:ext>
            </a:extLst>
          </p:cNvPr>
          <p:cNvSpPr>
            <a:spLocks noGrp="1" noChangeArrowheads="1"/>
          </p:cNvSpPr>
          <p:nvPr>
            <p:ph idx="1"/>
          </p:nvPr>
        </p:nvSpPr>
        <p:spPr bwMode="auto">
          <a:xfrm>
            <a:off x="645066" y="2031101"/>
            <a:ext cx="4282984" cy="35119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endParaRPr kumimoji="0" lang="en-US" altLang="en-US"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a:ln>
                  <a:noFill/>
                </a:ln>
                <a:effectLst/>
                <a:latin typeface="Arial" panose="020B0604020202020204" pitchFamily="34" charset="0"/>
              </a:rPr>
              <a:t>An integrated network was implemented for the university using Packet Tracer.</a:t>
            </a: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a:ln>
                  <a:noFill/>
                </a:ln>
                <a:effectLst/>
                <a:latin typeface="Arial" panose="020B0604020202020204" pitchFamily="34" charset="0"/>
              </a:rPr>
              <a:t>The network was divided into VLANs to ensure data security and access control.</a:t>
            </a: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a:ln>
                  <a:noFill/>
                </a:ln>
                <a:effectLst/>
                <a:latin typeface="Arial" panose="020B0604020202020204" pitchFamily="34" charset="0"/>
              </a:rPr>
              <a:t>Security protocols such as SSH were activated to protect the network from breaches. </a:t>
            </a:r>
          </a:p>
        </p:txBody>
      </p:sp>
      <p:sp>
        <p:nvSpPr>
          <p:cNvPr id="8217" name="Rectangle 8216">
            <a:extLst>
              <a:ext uri="{FF2B5EF4-FFF2-40B4-BE49-F238E27FC236}">
                <a16:creationId xmlns:a16="http://schemas.microsoft.com/office/drawing/2014/main" xmlns="" id="{55222F96-971A-4F90-B841-6BAB416C7A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9" name="Rectangle 8218">
            <a:extLst>
              <a:ext uri="{FF2B5EF4-FFF2-40B4-BE49-F238E27FC236}">
                <a16:creationId xmlns:a16="http://schemas.microsoft.com/office/drawing/2014/main" xmlns="" id="{08980754-6F4B-43C9-B9BE-127B6BED65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1" name="Rectangle 8220">
            <a:extLst>
              <a:ext uri="{FF2B5EF4-FFF2-40B4-BE49-F238E27FC236}">
                <a16:creationId xmlns:a16="http://schemas.microsoft.com/office/drawing/2014/main" xmlns="" id="{2C1BBA94-3F40-40AA-8BB9-E69E25E537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5" name="Picture 3" descr="Virtual LAN (VLAN) - GeeksforGeeks">
            <a:extLst>
              <a:ext uri="{FF2B5EF4-FFF2-40B4-BE49-F238E27FC236}">
                <a16:creationId xmlns:a16="http://schemas.microsoft.com/office/drawing/2014/main" xmlns="" id="{9F13A8F4-2BB0-37CD-A1CB-B5AFE8BBC55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87738" y="1473831"/>
            <a:ext cx="5628018" cy="36774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A45F9B96-B42B-AA77-A00E-B366823E0FED}"/>
              </a:ext>
            </a:extLst>
          </p:cNvPr>
          <p:cNvSpPr txBox="1"/>
          <p:nvPr/>
        </p:nvSpPr>
        <p:spPr>
          <a:xfrm>
            <a:off x="-35689" y="6688350"/>
            <a:ext cx="1954774" cy="485069"/>
          </a:xfrm>
          <a:prstGeom prst="rect">
            <a:avLst/>
          </a:prstGeom>
          <a:noFill/>
        </p:spPr>
        <p:txBody>
          <a:bodyPr wrap="square" rtlCol="0">
            <a:spAutoFit/>
          </a:bodyPr>
          <a:lstStyle/>
          <a:p>
            <a:pPr algn="l" rtl="0">
              <a:spcAft>
                <a:spcPts val="600"/>
              </a:spcAft>
            </a:pPr>
            <a:r>
              <a:rPr lang="en-US" sz="898"/>
              <a:t>© ALASMAR TECH 2024</a:t>
            </a:r>
            <a:endParaRPr lang="ar-EG" sz="898"/>
          </a:p>
          <a:p>
            <a:pPr>
              <a:spcAft>
                <a:spcPts val="600"/>
              </a:spcAft>
            </a:pPr>
            <a:endParaRPr lang="ar-EG" sz="1154"/>
          </a:p>
        </p:txBody>
      </p:sp>
    </p:spTree>
    <p:extLst>
      <p:ext uri="{BB962C8B-B14F-4D97-AF65-F5344CB8AC3E}">
        <p14:creationId xmlns:p14="http://schemas.microsoft.com/office/powerpoint/2010/main" val="3971903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E8A8EAB8-D2FF-444D-B34B-7D32F106AD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xmlns="" id="{CD10469E-B37E-D0C6-685D-18609BBF4C04}"/>
              </a:ext>
            </a:extLst>
          </p:cNvPr>
          <p:cNvSpPr>
            <a:spLocks noGrp="1"/>
          </p:cNvSpPr>
          <p:nvPr>
            <p:ph type="title"/>
          </p:nvPr>
        </p:nvSpPr>
        <p:spPr>
          <a:xfrm>
            <a:off x="1014141" y="1450655"/>
            <a:ext cx="3932030" cy="3956690"/>
          </a:xfrm>
        </p:spPr>
        <p:txBody>
          <a:bodyPr anchor="ctr">
            <a:normAutofit/>
          </a:bodyPr>
          <a:lstStyle/>
          <a:p>
            <a:r>
              <a:rPr lang="en-US" sz="6200">
                <a:solidFill>
                  <a:schemeClr val="bg1"/>
                </a:solidFill>
              </a:rPr>
              <a:t>conclusion</a:t>
            </a:r>
            <a:endParaRPr lang="ar-EG" sz="6200">
              <a:solidFill>
                <a:schemeClr val="bg1"/>
              </a:solidFill>
            </a:endParaRPr>
          </a:p>
        </p:txBody>
      </p:sp>
      <p:cxnSp>
        <p:nvCxnSpPr>
          <p:cNvPr id="10" name="Straight Connector 9">
            <a:extLst>
              <a:ext uri="{FF2B5EF4-FFF2-40B4-BE49-F238E27FC236}">
                <a16:creationId xmlns:a16="http://schemas.microsoft.com/office/drawing/2014/main" xmlns="" id="{067633D1-6EE6-4118-B9F0-B363477BEE7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4AD7FFC6-42A9-49CB-B5E9-B3F6B038331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6F285752-9028-DEA9-D51C-4BD687A41707}"/>
              </a:ext>
            </a:extLst>
          </p:cNvPr>
          <p:cNvSpPr>
            <a:spLocks noGrp="1"/>
          </p:cNvSpPr>
          <p:nvPr>
            <p:ph idx="1"/>
          </p:nvPr>
        </p:nvSpPr>
        <p:spPr>
          <a:xfrm>
            <a:off x="6096000" y="1108061"/>
            <a:ext cx="5008901" cy="4571972"/>
          </a:xfrm>
        </p:spPr>
        <p:txBody>
          <a:bodyPr anchor="ctr">
            <a:normAutofit fontScale="92500" lnSpcReduction="20000"/>
          </a:bodyPr>
          <a:lstStyle/>
          <a:p>
            <a:r>
              <a:rPr lang="en-US" sz="2000">
                <a:solidFill>
                  <a:schemeClr val="bg1"/>
                </a:solidFill>
              </a:rPr>
              <a:t>In conclusion, the "Established Network for University" project successfully delivers a robust and secure network infrastructure tailored to the university’s diverse needs. By providing fast, reliable, and secure connectivity, the network enhances the academic and administrative experience, enabling efficient communication, online learning, and research activities. The scalable design ensures that the network can adapt to future technological developments and growing demands, laying a strong foundation for the university’s continued success in an increasingly.</a:t>
            </a:r>
          </a:p>
          <a:p>
            <a:endParaRPr lang="en-US" sz="2000">
              <a:solidFill>
                <a:schemeClr val="bg1"/>
              </a:solidFill>
            </a:endParaRPr>
          </a:p>
        </p:txBody>
      </p:sp>
    </p:spTree>
    <p:extLst>
      <p:ext uri="{BB962C8B-B14F-4D97-AF65-F5344CB8AC3E}">
        <p14:creationId xmlns:p14="http://schemas.microsoft.com/office/powerpoint/2010/main" val="471029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8" name="Rectangle 9227">
            <a:extLst>
              <a:ext uri="{FF2B5EF4-FFF2-40B4-BE49-F238E27FC236}">
                <a16:creationId xmlns:a16="http://schemas.microsoft.com/office/drawing/2014/main" xmlns="" id="{C5E6CFF1-2F42-4E10-9A97-F116F46F53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9" name="Picture 3" descr="Any Questions Vector Images (96)">
            <a:extLst>
              <a:ext uri="{FF2B5EF4-FFF2-40B4-BE49-F238E27FC236}">
                <a16:creationId xmlns:a16="http://schemas.microsoft.com/office/drawing/2014/main" xmlns="" id="{D7C4C7AA-1EA2-D1C0-57BE-58F7A8B194D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l="1333"/>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9E0F280C-7437-56C0-3455-F8C052ED12D8}"/>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Questions</a:t>
            </a:r>
            <a:endParaRPr lang="ar-EG" sz="8000">
              <a:ln w="22225">
                <a:solidFill>
                  <a:srgbClr val="FFFFFF"/>
                </a:solidFill>
              </a:ln>
              <a:noFill/>
            </a:endParaRPr>
          </a:p>
        </p:txBody>
      </p:sp>
      <p:cxnSp>
        <p:nvCxnSpPr>
          <p:cNvPr id="9229" name="Straight Connector 9228">
            <a:extLst>
              <a:ext uri="{FF2B5EF4-FFF2-40B4-BE49-F238E27FC236}">
                <a16:creationId xmlns:a16="http://schemas.microsoft.com/office/drawing/2014/main" xmlns="" id="{96A8629B-8289-498B-939B-1CA0C106182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xmlns="" id="{7ACACD80-A0DD-DA73-3545-6E77D25780D5}"/>
              </a:ext>
            </a:extLst>
          </p:cNvPr>
          <p:cNvSpPr>
            <a:spLocks noGrp="1" noChangeArrowheads="1"/>
          </p:cNvSpPr>
          <p:nvPr>
            <p:ph idx="1"/>
          </p:nvPr>
        </p:nvSpPr>
        <p:spPr bwMode="auto">
          <a:xfrm>
            <a:off x="7534641" y="1065862"/>
            <a:ext cx="3860002" cy="47262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a:ln>
                <a:noFill/>
              </a:ln>
              <a:solidFill>
                <a:srgbClr val="FFFFFF"/>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a:ln>
                  <a:noFill/>
                </a:ln>
                <a:solidFill>
                  <a:srgbClr val="FFFFFF"/>
                </a:solidFill>
                <a:effectLst/>
                <a:latin typeface="Arial" panose="020B0604020202020204" pitchFamily="34" charset="0"/>
              </a:rPr>
              <a:t>Thank you for your attention!</a:t>
            </a: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a:ln>
                  <a:noFill/>
                </a:ln>
                <a:solidFill>
                  <a:srgbClr val="FFFFFF"/>
                </a:solidFill>
                <a:effectLst/>
                <a:latin typeface="Arial" panose="020B0604020202020204" pitchFamily="34" charset="0"/>
              </a:rPr>
              <a:t>Do you have any questions? </a:t>
            </a:r>
          </a:p>
        </p:txBody>
      </p:sp>
      <p:sp>
        <p:nvSpPr>
          <p:cNvPr id="6" name="TextBox 5">
            <a:extLst>
              <a:ext uri="{FF2B5EF4-FFF2-40B4-BE49-F238E27FC236}">
                <a16:creationId xmlns:a16="http://schemas.microsoft.com/office/drawing/2014/main" xmlns="" id="{910035D9-D961-E697-AB03-A2E4C9013534}"/>
              </a:ext>
            </a:extLst>
          </p:cNvPr>
          <p:cNvSpPr txBox="1"/>
          <p:nvPr/>
        </p:nvSpPr>
        <p:spPr>
          <a:xfrm>
            <a:off x="-35689" y="6688350"/>
            <a:ext cx="1954774" cy="408125"/>
          </a:xfrm>
          <a:prstGeom prst="rect">
            <a:avLst/>
          </a:prstGeom>
          <a:noFill/>
        </p:spPr>
        <p:txBody>
          <a:bodyPr wrap="square" rtlCol="0">
            <a:spAutoFit/>
          </a:bodyPr>
          <a:lstStyle/>
          <a:p>
            <a:pPr algn="l" rtl="0"/>
            <a:r>
              <a:rPr lang="en-US" sz="898"/>
              <a:t>© ALASMAR TECH 2024</a:t>
            </a:r>
            <a:endParaRPr lang="ar-EG" sz="898"/>
          </a:p>
          <a:p>
            <a:endParaRPr lang="ar-EG" sz="1154"/>
          </a:p>
        </p:txBody>
      </p:sp>
    </p:spTree>
    <p:extLst>
      <p:ext uri="{BB962C8B-B14F-4D97-AF65-F5344CB8AC3E}">
        <p14:creationId xmlns:p14="http://schemas.microsoft.com/office/powerpoint/2010/main" val="296177005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6C4EC1-4DE7-DEAC-871D-72C713061EEC}"/>
              </a:ext>
            </a:extLst>
          </p:cNvPr>
          <p:cNvSpPr>
            <a:spLocks noGrp="1"/>
          </p:cNvSpPr>
          <p:nvPr>
            <p:ph type="title"/>
          </p:nvPr>
        </p:nvSpPr>
        <p:spPr/>
        <p:txBody>
          <a:bodyPr/>
          <a:lstStyle/>
          <a:p>
            <a:endParaRPr lang="ar-EG"/>
          </a:p>
        </p:txBody>
      </p:sp>
      <p:sp>
        <p:nvSpPr>
          <p:cNvPr id="3" name="Content Placeholder 2">
            <a:extLst>
              <a:ext uri="{FF2B5EF4-FFF2-40B4-BE49-F238E27FC236}">
                <a16:creationId xmlns:a16="http://schemas.microsoft.com/office/drawing/2014/main" xmlns="" id="{2CC15936-E7A1-FB21-552D-846DDF3E9DB5}"/>
              </a:ext>
            </a:extLst>
          </p:cNvPr>
          <p:cNvSpPr>
            <a:spLocks noGrp="1"/>
          </p:cNvSpPr>
          <p:nvPr>
            <p:ph idx="1"/>
          </p:nvPr>
        </p:nvSpPr>
        <p:spPr/>
        <p:txBody>
          <a:bodyPr/>
          <a:lstStyle/>
          <a:p>
            <a:endParaRPr lang="ar-EG"/>
          </a:p>
        </p:txBody>
      </p:sp>
      <p:pic>
        <p:nvPicPr>
          <p:cNvPr id="4" name="Video 4" descr="&#10;Wires Linked To Core Router">
            <a:extLst>
              <a:ext uri="{FF2B5EF4-FFF2-40B4-BE49-F238E27FC236}">
                <a16:creationId xmlns:a16="http://schemas.microsoft.com/office/drawing/2014/main" xmlns="" id="{1224C837-CEA1-B5B9-D3C4-8B510B446218}"/>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101" r="1" b="184"/>
          <a:stretch/>
        </p:blipFill>
        <p:spPr>
          <a:xfrm>
            <a:off x="-3047" y="10"/>
            <a:ext cx="12191999" cy="6857990"/>
          </a:xfrm>
          <a:prstGeom prst="rect">
            <a:avLst/>
          </a:prstGeom>
        </p:spPr>
      </p:pic>
      <p:sp>
        <p:nvSpPr>
          <p:cNvPr id="5" name="TextBox 4">
            <a:extLst>
              <a:ext uri="{FF2B5EF4-FFF2-40B4-BE49-F238E27FC236}">
                <a16:creationId xmlns:a16="http://schemas.microsoft.com/office/drawing/2014/main" xmlns="" id="{10CF7954-AC05-6897-D24C-FAD75D9E372B}"/>
              </a:ext>
            </a:extLst>
          </p:cNvPr>
          <p:cNvSpPr txBox="1"/>
          <p:nvPr/>
        </p:nvSpPr>
        <p:spPr>
          <a:xfrm>
            <a:off x="-35689" y="6688350"/>
            <a:ext cx="1954774" cy="408125"/>
          </a:xfrm>
          <a:prstGeom prst="rect">
            <a:avLst/>
          </a:prstGeom>
          <a:noFill/>
        </p:spPr>
        <p:txBody>
          <a:bodyPr wrap="square" rtlCol="0">
            <a:spAutoFit/>
          </a:bodyPr>
          <a:lstStyle/>
          <a:p>
            <a:pPr algn="l" rtl="0"/>
            <a:r>
              <a:rPr lang="en-US" sz="898"/>
              <a:t>© ALASMAR TECH 2024</a:t>
            </a:r>
            <a:endParaRPr lang="ar-EG" sz="898"/>
          </a:p>
          <a:p>
            <a:endParaRPr lang="ar-EG" sz="1154"/>
          </a:p>
        </p:txBody>
      </p:sp>
    </p:spTree>
    <p:extLst>
      <p:ext uri="{BB962C8B-B14F-4D97-AF65-F5344CB8AC3E}">
        <p14:creationId xmlns:p14="http://schemas.microsoft.com/office/powerpoint/2010/main" val="89661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8">
            <a:extLst>
              <a:ext uri="{FF2B5EF4-FFF2-40B4-BE49-F238E27FC236}">
                <a16:creationId xmlns:a16="http://schemas.microsoft.com/office/drawing/2014/main" xmlns="" id="{2EB492CD-616E-47F8-933B-5E2D952A05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41" name="Arc 1040">
            <a:extLst>
              <a:ext uri="{FF2B5EF4-FFF2-40B4-BE49-F238E27FC236}">
                <a16:creationId xmlns:a16="http://schemas.microsoft.com/office/drawing/2014/main" xmlns="" id="{59383CF9-23B5-4335-9B21-1791C4CF1C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BD0C3469-4EA1-C7F2-ADC8-29769A5228E1}"/>
              </a:ext>
            </a:extLst>
          </p:cNvPr>
          <p:cNvSpPr>
            <a:spLocks noGrp="1"/>
          </p:cNvSpPr>
          <p:nvPr>
            <p:ph type="title"/>
          </p:nvPr>
        </p:nvSpPr>
        <p:spPr>
          <a:xfrm>
            <a:off x="5894962" y="479493"/>
            <a:ext cx="5458838" cy="1325563"/>
          </a:xfrm>
        </p:spPr>
        <p:txBody>
          <a:bodyPr>
            <a:normAutofit/>
          </a:bodyPr>
          <a:lstStyle/>
          <a:p>
            <a:r>
              <a:rPr lang="en-US"/>
              <a:t>Introduction</a:t>
            </a:r>
          </a:p>
        </p:txBody>
      </p:sp>
      <p:sp>
        <p:nvSpPr>
          <p:cNvPr id="1043" name="Freeform: Shape 1042">
            <a:extLst>
              <a:ext uri="{FF2B5EF4-FFF2-40B4-BE49-F238E27FC236}">
                <a16:creationId xmlns:a16="http://schemas.microsoft.com/office/drawing/2014/main" xmlns="" id="{0007FE00-9498-4706-B255-6437B0252C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7" name="Picture 3" descr="Network Devices (Hub, Repeater, Bridge, Switch, Router, Gateways and  Brouter) - GeeksforGeeks">
            <a:extLst>
              <a:ext uri="{FF2B5EF4-FFF2-40B4-BE49-F238E27FC236}">
                <a16:creationId xmlns:a16="http://schemas.microsoft.com/office/drawing/2014/main" xmlns="" id="{95D431E9-085E-FE32-F947-9C76414075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182" y="719193"/>
            <a:ext cx="4777381" cy="524986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xmlns="" id="{9F47FF86-4202-8E14-8DBA-81F55ACDC6F0}"/>
              </a:ext>
            </a:extLst>
          </p:cNvPr>
          <p:cNvSpPr>
            <a:spLocks noGrp="1" noChangeArrowheads="1"/>
          </p:cNvSpPr>
          <p:nvPr>
            <p:ph idx="1"/>
          </p:nvPr>
        </p:nvSpPr>
        <p:spPr bwMode="auto">
          <a:xfrm>
            <a:off x="5894962" y="1984443"/>
            <a:ext cx="5458838" cy="419252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2500" lnSpcReduction="20000"/>
          </a:bodyPr>
          <a:lstStyle/>
          <a:p>
            <a:pPr marL="0" indent="0">
              <a:spcBef>
                <a:spcPct val="0"/>
              </a:spcBef>
              <a:spcAft>
                <a:spcPts val="600"/>
              </a:spcAft>
              <a:buNone/>
            </a:pPr>
            <a:r>
              <a:rPr lang="en-US" sz="2000">
                <a:ea typeface="+mn-lt"/>
                <a:cs typeface="+mn-lt"/>
              </a:rPr>
              <a:t>project aims to design and implement a robust, efficient, and scalable network infrastructure tailored to meet the growing needs of a university. This network will provide seamless connectivity </a:t>
            </a:r>
            <a:r>
              <a:rPr kumimoji="0" lang="en-US" sz="2000" b="0" i="0" u="none" strike="noStrike" cap="none" normalizeH="0" baseline="0">
                <a:ln>
                  <a:noFill/>
                </a:ln>
                <a:effectLst/>
                <a:ea typeface="+mn-lt"/>
                <a:cs typeface="+mn-lt"/>
              </a:rPr>
              <a:t>for </a:t>
            </a:r>
            <a:r>
              <a:rPr lang="en-US" sz="2000">
                <a:ea typeface="+mn-lt"/>
                <a:cs typeface="+mn-lt"/>
              </a:rPr>
              <a:t>students, faculty, and staff, supporting academic, research, and administrative functions. By ensuring reliable access to digital resources, </a:t>
            </a:r>
            <a:r>
              <a:rPr kumimoji="0" lang="en-US" sz="2000" b="0" i="0" u="none" strike="noStrike" cap="none" normalizeH="0" baseline="0">
                <a:ln>
                  <a:noFill/>
                </a:ln>
                <a:effectLst/>
                <a:ea typeface="+mn-lt"/>
                <a:cs typeface="+mn-lt"/>
              </a:rPr>
              <a:t>communication </a:t>
            </a:r>
            <a:r>
              <a:rPr lang="en-US" sz="2000">
                <a:ea typeface="+mn-lt"/>
                <a:cs typeface="+mn-lt"/>
              </a:rPr>
              <a:t>tools, </a:t>
            </a:r>
            <a:r>
              <a:rPr kumimoji="0" lang="en-US" sz="2000" b="0" i="0" u="none" strike="noStrike" cap="none" normalizeH="0" baseline="0">
                <a:ln>
                  <a:noFill/>
                </a:ln>
                <a:effectLst/>
                <a:ea typeface="+mn-lt"/>
                <a:cs typeface="+mn-lt"/>
              </a:rPr>
              <a:t>and </a:t>
            </a:r>
            <a:r>
              <a:rPr lang="en-US" sz="2000">
                <a:ea typeface="+mn-lt"/>
                <a:cs typeface="+mn-lt"/>
              </a:rPr>
              <a:t>online services, the project will enhance collaboration, learning, </a:t>
            </a:r>
            <a:r>
              <a:rPr kumimoji="0" lang="en-US" sz="2000" b="0" i="0" u="none" strike="noStrike" cap="none" normalizeH="0" baseline="0">
                <a:ln>
                  <a:noFill/>
                </a:ln>
                <a:effectLst/>
                <a:ea typeface="+mn-lt"/>
                <a:cs typeface="+mn-lt"/>
              </a:rPr>
              <a:t>and </a:t>
            </a:r>
            <a:r>
              <a:rPr lang="en-US" sz="2000">
                <a:ea typeface="+mn-lt"/>
                <a:cs typeface="+mn-lt"/>
              </a:rPr>
              <a:t>overall productivity within the university. Additionally, the network will be designed </a:t>
            </a:r>
            <a:r>
              <a:rPr kumimoji="0" lang="en-US" sz="2000" b="0" i="0" u="none" strike="noStrike" cap="none" normalizeH="0" baseline="0">
                <a:ln>
                  <a:noFill/>
                </a:ln>
                <a:effectLst/>
                <a:ea typeface="+mn-lt"/>
                <a:cs typeface="+mn-lt"/>
              </a:rPr>
              <a:t>with </a:t>
            </a:r>
            <a:r>
              <a:rPr lang="en-US" sz="2000">
                <a:ea typeface="+mn-lt"/>
                <a:cs typeface="+mn-lt"/>
              </a:rPr>
              <a:t>scalability in mind, accommodating future technological advancements and expansion</a:t>
            </a:r>
            <a:r>
              <a:rPr kumimoji="0" lang="en-US" sz="2000" b="0" i="0" u="none" strike="noStrike" cap="none" normalizeH="0" baseline="0">
                <a:ln>
                  <a:noFill/>
                </a:ln>
                <a:effectLst/>
                <a:ea typeface="+mn-lt"/>
                <a:cs typeface="+mn-lt"/>
              </a:rPr>
              <a:t>.</a:t>
            </a:r>
            <a:endParaRPr lang="en-US" sz="2000">
              <a:ea typeface="+mn-lt"/>
              <a:cs typeface="+mn-lt"/>
            </a:endParaRPr>
          </a:p>
        </p:txBody>
      </p:sp>
      <p:sp>
        <p:nvSpPr>
          <p:cNvPr id="5" name="TextBox 4">
            <a:extLst>
              <a:ext uri="{FF2B5EF4-FFF2-40B4-BE49-F238E27FC236}">
                <a16:creationId xmlns:a16="http://schemas.microsoft.com/office/drawing/2014/main" xmlns="" id="{1E7C97EB-0C61-6B5C-51F8-8FEA1A9A15DF}"/>
              </a:ext>
            </a:extLst>
          </p:cNvPr>
          <p:cNvSpPr txBox="1"/>
          <p:nvPr/>
        </p:nvSpPr>
        <p:spPr>
          <a:xfrm>
            <a:off x="-35689" y="6688350"/>
            <a:ext cx="1954774" cy="485069"/>
          </a:xfrm>
          <a:prstGeom prst="rect">
            <a:avLst/>
          </a:prstGeom>
          <a:noFill/>
        </p:spPr>
        <p:txBody>
          <a:bodyPr wrap="square" rtlCol="0">
            <a:spAutoFit/>
          </a:bodyPr>
          <a:lstStyle/>
          <a:p>
            <a:pPr algn="l" rtl="0">
              <a:spcAft>
                <a:spcPts val="600"/>
              </a:spcAft>
            </a:pPr>
            <a:r>
              <a:rPr lang="en-US" sz="898"/>
              <a:t>© ALASMAR TECH 2024</a:t>
            </a:r>
            <a:endParaRPr lang="ar-EG" sz="898"/>
          </a:p>
          <a:p>
            <a:pPr>
              <a:spcAft>
                <a:spcPts val="600"/>
              </a:spcAft>
            </a:pPr>
            <a:endParaRPr lang="ar-EG" sz="1154"/>
          </a:p>
        </p:txBody>
      </p:sp>
    </p:spTree>
    <p:extLst>
      <p:ext uri="{BB962C8B-B14F-4D97-AF65-F5344CB8AC3E}">
        <p14:creationId xmlns:p14="http://schemas.microsoft.com/office/powerpoint/2010/main" val="2318787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xmlns="" id="{9F7D5CDA-D291-4307-BF55-1381FED296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270ADCE-C267-1695-E9DD-3E7E98EA1094}"/>
              </a:ext>
            </a:extLst>
          </p:cNvPr>
          <p:cNvSpPr>
            <a:spLocks noGrp="1"/>
          </p:cNvSpPr>
          <p:nvPr>
            <p:ph type="title"/>
          </p:nvPr>
        </p:nvSpPr>
        <p:spPr>
          <a:xfrm>
            <a:off x="761800" y="762001"/>
            <a:ext cx="5334197" cy="1708242"/>
          </a:xfrm>
        </p:spPr>
        <p:txBody>
          <a:bodyPr anchor="ctr">
            <a:normAutofit/>
          </a:bodyPr>
          <a:lstStyle/>
          <a:p>
            <a:r>
              <a:rPr lang="en-US" sz="4000"/>
              <a:t>Abstract</a:t>
            </a:r>
          </a:p>
        </p:txBody>
      </p:sp>
      <p:sp>
        <p:nvSpPr>
          <p:cNvPr id="3" name="Content Placeholder 2">
            <a:extLst>
              <a:ext uri="{FF2B5EF4-FFF2-40B4-BE49-F238E27FC236}">
                <a16:creationId xmlns:a16="http://schemas.microsoft.com/office/drawing/2014/main" xmlns="" id="{03812045-B77C-BB2A-F86B-EF927D1EAF57}"/>
              </a:ext>
            </a:extLst>
          </p:cNvPr>
          <p:cNvSpPr>
            <a:spLocks noGrp="1"/>
          </p:cNvSpPr>
          <p:nvPr>
            <p:ph idx="1"/>
          </p:nvPr>
        </p:nvSpPr>
        <p:spPr>
          <a:xfrm>
            <a:off x="761800" y="2470244"/>
            <a:ext cx="5334197" cy="3769835"/>
          </a:xfrm>
        </p:spPr>
        <p:txBody>
          <a:bodyPr vert="horz" lIns="91440" tIns="45720" rIns="91440" bIns="45720" rtlCol="0" anchor="ctr">
            <a:normAutofit fontScale="92500" lnSpcReduction="10000"/>
          </a:bodyPr>
          <a:lstStyle/>
          <a:p>
            <a:r>
              <a:rPr lang="en-US" sz="1700">
                <a:ea typeface="+mn-lt"/>
                <a:cs typeface="+mn-lt"/>
              </a:rPr>
              <a:t>The "Established Network for University" project aims to create a secure and efficient network infrastructure that meets the technological needs of a university. This project focuses on providing high-speed internet access, seamless connectivity, and secure communication channels for students, faculty, and administrative staff. The network will support academic activities, online learning, research, and administrative operations, ensuring reliable performance and data security. Designed with scalability, it will accommodate future growth and technological advancements, making it adaptable to the university's evolving requirements.</a:t>
            </a:r>
            <a:endParaRPr lang="en-US" sz="1700"/>
          </a:p>
        </p:txBody>
      </p:sp>
      <p:pic>
        <p:nvPicPr>
          <p:cNvPr id="23" name="Picture 22" descr="Blue blocks and networks technology background">
            <a:extLst>
              <a:ext uri="{FF2B5EF4-FFF2-40B4-BE49-F238E27FC236}">
                <a16:creationId xmlns:a16="http://schemas.microsoft.com/office/drawing/2014/main" xmlns="" id="{7B2A3D9A-A379-750C-5456-E2DF94210FCE}"/>
              </a:ext>
            </a:extLst>
          </p:cNvPr>
          <p:cNvPicPr>
            <a:picLocks noChangeAspect="1"/>
          </p:cNvPicPr>
          <p:nvPr/>
        </p:nvPicPr>
        <p:blipFill>
          <a:blip r:embed="rId2"/>
          <a:srcRect l="12704" r="43614" b="-448"/>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088770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Rectangle 2055">
            <a:extLst>
              <a:ext uri="{FF2B5EF4-FFF2-40B4-BE49-F238E27FC236}">
                <a16:creationId xmlns:a16="http://schemas.microsoft.com/office/drawing/2014/main" xmlns=""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EC1E01D-CEBE-C812-608E-FAB26057EB33}"/>
              </a:ext>
            </a:extLst>
          </p:cNvPr>
          <p:cNvSpPr>
            <a:spLocks noGrp="1"/>
          </p:cNvSpPr>
          <p:nvPr>
            <p:ph type="title"/>
          </p:nvPr>
        </p:nvSpPr>
        <p:spPr>
          <a:xfrm>
            <a:off x="630936" y="640080"/>
            <a:ext cx="4818888" cy="1481328"/>
          </a:xfrm>
        </p:spPr>
        <p:txBody>
          <a:bodyPr anchor="b">
            <a:normAutofit fontScale="90000"/>
          </a:bodyPr>
          <a:lstStyle/>
          <a:p>
            <a:r>
              <a:rPr lang="en-US" sz="3400"/>
              <a:t>Importance of Networks in Educational Institutions</a:t>
            </a:r>
            <a:endParaRPr lang="ar-EG" sz="3400"/>
          </a:p>
        </p:txBody>
      </p:sp>
      <p:sp>
        <p:nvSpPr>
          <p:cNvPr id="2058" name="sketch line">
            <a:extLst>
              <a:ext uri="{FF2B5EF4-FFF2-40B4-BE49-F238E27FC236}">
                <a16:creationId xmlns:a16="http://schemas.microsoft.com/office/drawing/2014/main" xmlns="" id="{71877DBC-BB60-40F0-AC93-2ACDBAAE60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xmlns="" id="{927524B7-C8FE-6E75-8B12-234AF3D0AFDF}"/>
              </a:ext>
            </a:extLst>
          </p:cNvPr>
          <p:cNvSpPr>
            <a:spLocks noGrp="1" noChangeArrowheads="1"/>
          </p:cNvSpPr>
          <p:nvPr>
            <p:ph idx="1"/>
          </p:nvPr>
        </p:nvSpPr>
        <p:spPr bwMode="auto">
          <a:xfrm>
            <a:off x="630936" y="2660904"/>
            <a:ext cx="4818888" cy="35478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endParaRPr kumimoji="0" lang="en-US" altLang="en-US" sz="22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200" b="0" i="0" u="none" strike="noStrike" cap="none" normalizeH="0" baseline="0">
                <a:ln>
                  <a:noFill/>
                </a:ln>
                <a:effectLst/>
                <a:latin typeface="Arial" panose="020B0604020202020204" pitchFamily="34" charset="0"/>
              </a:rPr>
              <a:t>Facilitate access to shared resources.</a:t>
            </a:r>
          </a:p>
          <a:p>
            <a:pPr marL="0" marR="0" lvl="0" indent="0" defTabSz="914400" rtl="0" eaLnBrk="0" fontAlgn="base" latinLnBrk="0" hangingPunct="0">
              <a:spcBef>
                <a:spcPct val="0"/>
              </a:spcBef>
              <a:spcAft>
                <a:spcPts val="600"/>
              </a:spcAft>
              <a:buClrTx/>
              <a:buSzTx/>
              <a:buFontTx/>
              <a:buChar char="•"/>
              <a:tabLst/>
            </a:pPr>
            <a:r>
              <a:rPr kumimoji="0" lang="en-US" altLang="en-US" sz="2200" b="0" i="0" u="none" strike="noStrike" cap="none" normalizeH="0" baseline="0">
                <a:ln>
                  <a:noFill/>
                </a:ln>
                <a:effectLst/>
                <a:latin typeface="Arial" panose="020B0604020202020204" pitchFamily="34" charset="0"/>
              </a:rPr>
              <a:t>Enhance communication and collaboration between students and staff.</a:t>
            </a:r>
          </a:p>
          <a:p>
            <a:pPr marL="0" marR="0" lvl="0" indent="0" defTabSz="914400" rtl="0" eaLnBrk="0" fontAlgn="base" latinLnBrk="0" hangingPunct="0">
              <a:spcBef>
                <a:spcPct val="0"/>
              </a:spcBef>
              <a:spcAft>
                <a:spcPts val="600"/>
              </a:spcAft>
              <a:buClrTx/>
              <a:buSzTx/>
              <a:buFontTx/>
              <a:buChar char="•"/>
              <a:tabLst/>
            </a:pPr>
            <a:r>
              <a:rPr kumimoji="0" lang="en-US" altLang="en-US" sz="2200" b="0" i="0" u="none" strike="noStrike" cap="none" normalizeH="0" baseline="0">
                <a:ln>
                  <a:noFill/>
                </a:ln>
                <a:effectLst/>
                <a:latin typeface="Arial" panose="020B0604020202020204" pitchFamily="34" charset="0"/>
              </a:rPr>
              <a:t>Increase security by controlling access to sensitive data.</a:t>
            </a:r>
          </a:p>
          <a:p>
            <a:pPr marL="0" marR="0" lvl="0" indent="0" defTabSz="914400" rtl="0" eaLnBrk="0" fontAlgn="base" latinLnBrk="0" hangingPunct="0">
              <a:spcBef>
                <a:spcPct val="0"/>
              </a:spcBef>
              <a:spcAft>
                <a:spcPts val="600"/>
              </a:spcAft>
              <a:buClrTx/>
              <a:buSzTx/>
              <a:buFontTx/>
              <a:buChar char="•"/>
              <a:tabLst/>
            </a:pPr>
            <a:r>
              <a:rPr kumimoji="0" lang="en-US" altLang="en-US" sz="2200" b="0" i="0" u="none" strike="noStrike" cap="none" normalizeH="0" baseline="0">
                <a:ln>
                  <a:noFill/>
                </a:ln>
                <a:effectLst/>
                <a:latin typeface="Arial" panose="020B0604020202020204" pitchFamily="34" charset="0"/>
              </a:rPr>
              <a:t>Save time and effort by automating information exchange processes. </a:t>
            </a:r>
          </a:p>
        </p:txBody>
      </p:sp>
      <p:pic>
        <p:nvPicPr>
          <p:cNvPr id="2051" name="Picture 3" descr="Network architecture of a university campus. | Download Scientific Diagram">
            <a:extLst>
              <a:ext uri="{FF2B5EF4-FFF2-40B4-BE49-F238E27FC236}">
                <a16:creationId xmlns:a16="http://schemas.microsoft.com/office/drawing/2014/main" xmlns="" id="{E1116CAF-7C19-3374-A5DD-A1742B00892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723875"/>
            <a:ext cx="5458968" cy="34102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B40CA03F-77B6-B4B5-16FF-96BA2FC14CBE}"/>
              </a:ext>
            </a:extLst>
          </p:cNvPr>
          <p:cNvSpPr txBox="1"/>
          <p:nvPr/>
        </p:nvSpPr>
        <p:spPr>
          <a:xfrm>
            <a:off x="-35689" y="6688350"/>
            <a:ext cx="1954774" cy="408125"/>
          </a:xfrm>
          <a:prstGeom prst="rect">
            <a:avLst/>
          </a:prstGeom>
          <a:noFill/>
        </p:spPr>
        <p:txBody>
          <a:bodyPr wrap="square" rtlCol="0">
            <a:spAutoFit/>
          </a:bodyPr>
          <a:lstStyle/>
          <a:p>
            <a:pPr algn="l" rtl="0"/>
            <a:r>
              <a:rPr lang="en-US" sz="898"/>
              <a:t>© ALASMAR TECH 2024</a:t>
            </a:r>
            <a:endParaRPr lang="ar-EG" sz="898"/>
          </a:p>
          <a:p>
            <a:endParaRPr lang="ar-EG" sz="1154"/>
          </a:p>
        </p:txBody>
      </p:sp>
    </p:spTree>
    <p:extLst>
      <p:ext uri="{BB962C8B-B14F-4D97-AF65-F5344CB8AC3E}">
        <p14:creationId xmlns:p14="http://schemas.microsoft.com/office/powerpoint/2010/main" val="2994111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9228552E-C8B1-4A80-8448-0787CE0FC7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xmlns="" id="{56E6F9B1-EA75-0319-249A-3EB282187164}"/>
              </a:ext>
            </a:extLst>
          </p:cNvPr>
          <p:cNvPicPr>
            <a:picLocks noChangeAspect="1"/>
          </p:cNvPicPr>
          <p:nvPr/>
        </p:nvPicPr>
        <p:blipFill>
          <a:blip r:embed="rId2">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A2CE6BB6-A56D-9D0E-04F0-5F9C33E8214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solidFill>
                  <a:srgbClr val="FFFFFF"/>
                </a:solidFill>
              </a:rPr>
              <a:t>Project Concept</a:t>
            </a:r>
          </a:p>
        </p:txBody>
      </p:sp>
      <p:sp>
        <p:nvSpPr>
          <p:cNvPr id="5" name="TextBox 4">
            <a:extLst>
              <a:ext uri="{FF2B5EF4-FFF2-40B4-BE49-F238E27FC236}">
                <a16:creationId xmlns:a16="http://schemas.microsoft.com/office/drawing/2014/main" xmlns="" id="{EDE5E996-E05D-A91E-F5E2-0C85BFB48140}"/>
              </a:ext>
            </a:extLst>
          </p:cNvPr>
          <p:cNvSpPr txBox="1"/>
          <p:nvPr/>
        </p:nvSpPr>
        <p:spPr>
          <a:xfrm>
            <a:off x="-35689" y="6688350"/>
            <a:ext cx="1954774" cy="485069"/>
          </a:xfrm>
          <a:prstGeom prst="rect">
            <a:avLst/>
          </a:prstGeom>
          <a:noFill/>
        </p:spPr>
        <p:txBody>
          <a:bodyPr wrap="square" rtlCol="0">
            <a:spAutoFit/>
          </a:bodyPr>
          <a:lstStyle/>
          <a:p>
            <a:pPr algn="l" rtl="0">
              <a:spcAft>
                <a:spcPts val="600"/>
              </a:spcAft>
            </a:pPr>
            <a:r>
              <a:rPr lang="en-US" sz="898"/>
              <a:t>© ALASMAR TECH 2024</a:t>
            </a:r>
            <a:endParaRPr lang="ar-EG" sz="898"/>
          </a:p>
          <a:p>
            <a:pPr>
              <a:spcAft>
                <a:spcPts val="600"/>
              </a:spcAft>
            </a:pPr>
            <a:endParaRPr lang="ar-EG" sz="1154"/>
          </a:p>
        </p:txBody>
      </p:sp>
      <p:graphicFrame>
        <p:nvGraphicFramePr>
          <p:cNvPr id="6" name="Rectangle 1">
            <a:extLst>
              <a:ext uri="{FF2B5EF4-FFF2-40B4-BE49-F238E27FC236}">
                <a16:creationId xmlns:a16="http://schemas.microsoft.com/office/drawing/2014/main" xmlns="" id="{98885913-9108-AD29-6BA3-57E3E3B89C9D}"/>
              </a:ext>
            </a:extLst>
          </p:cNvPr>
          <p:cNvGraphicFramePr>
            <a:graphicFrameLocks noGrp="1"/>
          </p:cNvGraphicFramePr>
          <p:nvPr>
            <p:ph idx="1"/>
            <p:extLst>
              <p:ext uri="{D42A27DB-BD31-4B8C-83A1-F6EECF244321}">
                <p14:modId xmlns:p14="http://schemas.microsoft.com/office/powerpoint/2010/main" val="14326072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857903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C3469-4EA1-C7F2-ADC8-29769A5228E1}"/>
              </a:ext>
            </a:extLst>
          </p:cNvPr>
          <p:cNvSpPr>
            <a:spLocks noGrp="1"/>
          </p:cNvSpPr>
          <p:nvPr>
            <p:ph type="title"/>
          </p:nvPr>
        </p:nvSpPr>
        <p:spPr>
          <a:xfrm>
            <a:off x="-31672" y="98950"/>
            <a:ext cx="4852018" cy="862894"/>
          </a:xfrm>
        </p:spPr>
        <p:txBody>
          <a:bodyPr anchor="b">
            <a:normAutofit/>
          </a:bodyPr>
          <a:lstStyle/>
          <a:p>
            <a:r>
              <a:rPr lang="en-US" sz="5000"/>
              <a:t>Methodology</a:t>
            </a:r>
          </a:p>
        </p:txBody>
      </p:sp>
      <p:sp>
        <p:nvSpPr>
          <p:cNvPr id="4" name="Rectangle 1">
            <a:extLst>
              <a:ext uri="{FF2B5EF4-FFF2-40B4-BE49-F238E27FC236}">
                <a16:creationId xmlns:a16="http://schemas.microsoft.com/office/drawing/2014/main" xmlns="" id="{9F47FF86-4202-8E14-8DBA-81F55ACDC6F0}"/>
              </a:ext>
            </a:extLst>
          </p:cNvPr>
          <p:cNvSpPr>
            <a:spLocks noGrp="1" noChangeArrowheads="1"/>
          </p:cNvSpPr>
          <p:nvPr>
            <p:ph idx="1"/>
          </p:nvPr>
        </p:nvSpPr>
        <p:spPr bwMode="auto">
          <a:xfrm>
            <a:off x="266198" y="1105590"/>
            <a:ext cx="11668869" cy="523888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a:buNone/>
            </a:pPr>
            <a:r>
              <a:rPr lang="en-US" sz="2400">
                <a:latin typeface="Calibri"/>
                <a:ea typeface="+mn-lt"/>
                <a:cs typeface="Calibri"/>
              </a:rPr>
              <a:t>1. Network Fundamentals </a:t>
            </a:r>
            <a:endParaRPr lang="en-US" sz="2400"/>
          </a:p>
          <a:p>
            <a:r>
              <a:rPr lang="en-US" sz="2400">
                <a:latin typeface="Calibri"/>
                <a:ea typeface="+mn-lt"/>
                <a:cs typeface="Calibri"/>
              </a:rPr>
              <a:t>IPv4  addressing and subnetting </a:t>
            </a:r>
            <a:endParaRPr lang="en-US" sz="2400"/>
          </a:p>
          <a:p>
            <a:r>
              <a:rPr lang="en-US" sz="2400">
                <a:latin typeface="Calibri"/>
                <a:ea typeface="+mn-lt"/>
                <a:cs typeface="Calibri"/>
              </a:rPr>
              <a:t>Ethernet, MAC addressing, and basic Layer 2 concepts </a:t>
            </a:r>
            <a:endParaRPr lang="en-US" sz="2400"/>
          </a:p>
          <a:p>
            <a:pPr>
              <a:buNone/>
            </a:pPr>
            <a:endParaRPr lang="en-US" sz="4800"/>
          </a:p>
          <a:p>
            <a:pPr>
              <a:buNone/>
            </a:pPr>
            <a:r>
              <a:rPr lang="en-US" sz="2400">
                <a:latin typeface="Calibri"/>
                <a:ea typeface="+mn-lt"/>
                <a:cs typeface="Calibri"/>
              </a:rPr>
              <a:t>2. LAN Switching Technologies </a:t>
            </a:r>
            <a:endParaRPr lang="en-US" sz="2400"/>
          </a:p>
          <a:p>
            <a:r>
              <a:rPr lang="en-US" sz="2400">
                <a:latin typeface="Calibri"/>
                <a:ea typeface="+mn-lt"/>
                <a:cs typeface="Calibri"/>
              </a:rPr>
              <a:t>VLANs (Virtual Local Area Networks) </a:t>
            </a:r>
            <a:endParaRPr lang="en-US" sz="2400"/>
          </a:p>
          <a:p>
            <a:r>
              <a:rPr lang="en-US" sz="2400">
                <a:latin typeface="Calibri"/>
                <a:ea typeface="+mn-lt"/>
                <a:cs typeface="Calibri"/>
              </a:rPr>
              <a:t>Inter-VLAN Routing </a:t>
            </a:r>
            <a:endParaRPr lang="en-US" sz="2400"/>
          </a:p>
          <a:p>
            <a:r>
              <a:rPr lang="en-US" sz="2400">
                <a:latin typeface="Calibri"/>
                <a:ea typeface="+mn-lt"/>
                <a:cs typeface="Calibri"/>
              </a:rPr>
              <a:t>Switching Concepts (frame forwarding, MAC address table) </a:t>
            </a:r>
            <a:endParaRPr lang="en-US" sz="2400"/>
          </a:p>
          <a:p>
            <a:r>
              <a:rPr lang="en-US" sz="2400">
                <a:latin typeface="Calibri"/>
                <a:ea typeface="+mn-lt"/>
                <a:cs typeface="Calibri"/>
              </a:rPr>
              <a:t>STP (Spanning Tree Protocol) and variants (RSTP)</a:t>
            </a:r>
            <a:endParaRPr lang="en-US" sz="2400"/>
          </a:p>
          <a:p>
            <a:r>
              <a:rPr lang="en-US" sz="2400">
                <a:latin typeface="Calibri"/>
                <a:ea typeface="+mn-lt"/>
                <a:cs typeface="Calibri"/>
              </a:rPr>
              <a:t>EtherChannel (link aggregation) </a:t>
            </a:r>
            <a:endParaRPr lang="en-US" sz="2400"/>
          </a:p>
          <a:p>
            <a:pPr marL="0" indent="0">
              <a:spcBef>
                <a:spcPct val="0"/>
              </a:spcBef>
              <a:spcAft>
                <a:spcPts val="600"/>
              </a:spcAft>
              <a:buNone/>
            </a:pPr>
            <a:endParaRPr lang="en-US" sz="4000">
              <a:ea typeface="+mn-lt"/>
              <a:cs typeface="+mn-lt"/>
            </a:endParaRPr>
          </a:p>
        </p:txBody>
      </p:sp>
      <p:sp>
        <p:nvSpPr>
          <p:cNvPr id="5" name="TextBox 4">
            <a:extLst>
              <a:ext uri="{FF2B5EF4-FFF2-40B4-BE49-F238E27FC236}">
                <a16:creationId xmlns:a16="http://schemas.microsoft.com/office/drawing/2014/main" xmlns="" id="{1E7C97EB-0C61-6B5C-51F8-8FEA1A9A15DF}"/>
              </a:ext>
            </a:extLst>
          </p:cNvPr>
          <p:cNvSpPr txBox="1"/>
          <p:nvPr/>
        </p:nvSpPr>
        <p:spPr>
          <a:xfrm>
            <a:off x="-35689" y="6688350"/>
            <a:ext cx="1954774" cy="408125"/>
          </a:xfrm>
          <a:prstGeom prst="rect">
            <a:avLst/>
          </a:prstGeom>
          <a:noFill/>
        </p:spPr>
        <p:txBody>
          <a:bodyPr wrap="square" rtlCol="0">
            <a:spAutoFit/>
          </a:bodyPr>
          <a:lstStyle/>
          <a:p>
            <a:pPr algn="l" rtl="0"/>
            <a:r>
              <a:rPr lang="en-US" sz="898"/>
              <a:t>© ALASMAR TECH 2024</a:t>
            </a:r>
            <a:endParaRPr lang="ar-EG" sz="898"/>
          </a:p>
          <a:p>
            <a:endParaRPr lang="ar-EG" sz="1154"/>
          </a:p>
        </p:txBody>
      </p:sp>
      <p:pic>
        <p:nvPicPr>
          <p:cNvPr id="15362" name="Picture 2" descr="Network Fundamentals :: Comax Advanced Technology Academy (CATA)">
            <a:extLst>
              <a:ext uri="{FF2B5EF4-FFF2-40B4-BE49-F238E27FC236}">
                <a16:creationId xmlns:a16="http://schemas.microsoft.com/office/drawing/2014/main" xmlns="" id="{4AB1AC94-1ECE-13EF-0CFE-F144B5D24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1277" y="0"/>
            <a:ext cx="406072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763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C3469-4EA1-C7F2-ADC8-29769A5228E1}"/>
              </a:ext>
            </a:extLst>
          </p:cNvPr>
          <p:cNvSpPr>
            <a:spLocks noGrp="1"/>
          </p:cNvSpPr>
          <p:nvPr>
            <p:ph type="title"/>
          </p:nvPr>
        </p:nvSpPr>
        <p:spPr>
          <a:xfrm>
            <a:off x="-31672" y="98950"/>
            <a:ext cx="4852018" cy="862894"/>
          </a:xfrm>
        </p:spPr>
        <p:txBody>
          <a:bodyPr anchor="b">
            <a:normAutofit/>
          </a:bodyPr>
          <a:lstStyle/>
          <a:p>
            <a:r>
              <a:rPr lang="en-US" sz="5000"/>
              <a:t>Methodology</a:t>
            </a:r>
          </a:p>
        </p:txBody>
      </p:sp>
      <p:sp>
        <p:nvSpPr>
          <p:cNvPr id="4" name="Rectangle 1">
            <a:extLst>
              <a:ext uri="{FF2B5EF4-FFF2-40B4-BE49-F238E27FC236}">
                <a16:creationId xmlns:a16="http://schemas.microsoft.com/office/drawing/2014/main" xmlns="" id="{9F47FF86-4202-8E14-8DBA-81F55ACDC6F0}"/>
              </a:ext>
            </a:extLst>
          </p:cNvPr>
          <p:cNvSpPr>
            <a:spLocks noGrp="1" noChangeArrowheads="1"/>
          </p:cNvSpPr>
          <p:nvPr>
            <p:ph idx="1"/>
          </p:nvPr>
        </p:nvSpPr>
        <p:spPr bwMode="auto">
          <a:xfrm>
            <a:off x="266198" y="1105590"/>
            <a:ext cx="11668869" cy="523888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pPr>
              <a:buNone/>
            </a:pPr>
            <a:r>
              <a:rPr lang="en-US">
                <a:latin typeface="Calibri"/>
                <a:ea typeface="+mn-lt"/>
                <a:cs typeface="Calibri"/>
              </a:rPr>
              <a:t>3. Routing Technologies </a:t>
            </a:r>
            <a:endParaRPr lang="en-US"/>
          </a:p>
          <a:p>
            <a:r>
              <a:rPr lang="en-US">
                <a:latin typeface="Calibri"/>
                <a:ea typeface="+mn-lt"/>
                <a:cs typeface="Calibri"/>
              </a:rPr>
              <a:t>EIGRP (Enhanced Interior Gateway Routing Protocol) </a:t>
            </a:r>
            <a:endParaRPr lang="en-US">
              <a:latin typeface="Calibri"/>
              <a:cs typeface="Calibri"/>
            </a:endParaRPr>
          </a:p>
          <a:p>
            <a:pPr>
              <a:buNone/>
            </a:pPr>
            <a:endParaRPr lang="en-US">
              <a:latin typeface="Calibri"/>
              <a:ea typeface="+mn-lt"/>
              <a:cs typeface="Calibri"/>
            </a:endParaRPr>
          </a:p>
          <a:p>
            <a:pPr>
              <a:buNone/>
            </a:pPr>
            <a:r>
              <a:rPr lang="en-US">
                <a:latin typeface="Calibri"/>
                <a:ea typeface="+mn-lt"/>
                <a:cs typeface="Calibri"/>
              </a:rPr>
              <a:t>4. WAN Technologies </a:t>
            </a:r>
            <a:endParaRPr lang="en-US"/>
          </a:p>
          <a:p>
            <a:r>
              <a:rPr lang="en-US">
                <a:latin typeface="Calibri"/>
                <a:ea typeface="+mn-lt"/>
                <a:cs typeface="Calibri"/>
              </a:rPr>
              <a:t>NAT (Network Address Translation) - Pat</a:t>
            </a:r>
          </a:p>
          <a:p>
            <a:endParaRPr lang="en-US">
              <a:latin typeface="Calibri"/>
              <a:ea typeface="+mn-lt"/>
              <a:cs typeface="Calibri"/>
            </a:endParaRPr>
          </a:p>
          <a:p>
            <a:pPr>
              <a:buNone/>
            </a:pPr>
            <a:r>
              <a:rPr lang="en-US">
                <a:latin typeface="Calibri"/>
                <a:ea typeface="+mn-lt"/>
                <a:cs typeface="Calibri"/>
              </a:rPr>
              <a:t>5. Security Fundamentals </a:t>
            </a:r>
            <a:endParaRPr lang="en-US"/>
          </a:p>
          <a:p>
            <a:r>
              <a:rPr lang="en-US">
                <a:latin typeface="Calibri"/>
                <a:ea typeface="+mn-lt"/>
                <a:cs typeface="Calibri"/>
              </a:rPr>
              <a:t>Device Security: passwords, user authentication </a:t>
            </a:r>
            <a:endParaRPr lang="en-US"/>
          </a:p>
          <a:p>
            <a:r>
              <a:rPr lang="en-US">
                <a:latin typeface="Calibri"/>
                <a:ea typeface="+mn-lt"/>
                <a:cs typeface="Calibri"/>
              </a:rPr>
              <a:t>Access Control Lists (ACLs): standard and extended </a:t>
            </a:r>
            <a:endParaRPr lang="en-US"/>
          </a:p>
          <a:p>
            <a:r>
              <a:rPr lang="en-US">
                <a:latin typeface="Calibri"/>
                <a:ea typeface="+mn-lt"/>
                <a:cs typeface="Calibri"/>
              </a:rPr>
              <a:t>Port Security on switches </a:t>
            </a:r>
            <a:endParaRPr lang="en-US"/>
          </a:p>
          <a:p>
            <a:pPr>
              <a:buNone/>
            </a:pPr>
            <a:endParaRPr lang="en-US" sz="4800">
              <a:latin typeface="Calibri"/>
              <a:ea typeface="+mn-lt"/>
              <a:cs typeface="Calibri"/>
            </a:endParaRPr>
          </a:p>
        </p:txBody>
      </p:sp>
      <p:sp>
        <p:nvSpPr>
          <p:cNvPr id="5" name="TextBox 4">
            <a:extLst>
              <a:ext uri="{FF2B5EF4-FFF2-40B4-BE49-F238E27FC236}">
                <a16:creationId xmlns:a16="http://schemas.microsoft.com/office/drawing/2014/main" xmlns="" id="{1E7C97EB-0C61-6B5C-51F8-8FEA1A9A15DF}"/>
              </a:ext>
            </a:extLst>
          </p:cNvPr>
          <p:cNvSpPr txBox="1"/>
          <p:nvPr/>
        </p:nvSpPr>
        <p:spPr>
          <a:xfrm>
            <a:off x="-35689" y="6688350"/>
            <a:ext cx="1954774" cy="408125"/>
          </a:xfrm>
          <a:prstGeom prst="rect">
            <a:avLst/>
          </a:prstGeom>
          <a:noFill/>
        </p:spPr>
        <p:txBody>
          <a:bodyPr wrap="square" rtlCol="0">
            <a:spAutoFit/>
          </a:bodyPr>
          <a:lstStyle/>
          <a:p>
            <a:pPr algn="l" rtl="0"/>
            <a:r>
              <a:rPr lang="en-US" sz="898"/>
              <a:t>© ALASMAR TECH 2024</a:t>
            </a:r>
            <a:endParaRPr lang="ar-EG" sz="898"/>
          </a:p>
          <a:p>
            <a:endParaRPr lang="ar-EG" sz="1154"/>
          </a:p>
        </p:txBody>
      </p:sp>
      <p:pic>
        <p:nvPicPr>
          <p:cNvPr id="16386" name="Picture 2" descr="Advanced Routing Techniques – Telecomworld101.com">
            <a:extLst>
              <a:ext uri="{FF2B5EF4-FFF2-40B4-BE49-F238E27FC236}">
                <a16:creationId xmlns:a16="http://schemas.microsoft.com/office/drawing/2014/main" xmlns="" id="{F5437411-49B6-B527-B9EC-7874E572E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9659" y="4107079"/>
            <a:ext cx="4051507" cy="2583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619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5" name="Rectangle 17414">
            <a:extLst>
              <a:ext uri="{FF2B5EF4-FFF2-40B4-BE49-F238E27FC236}">
                <a16:creationId xmlns:a16="http://schemas.microsoft.com/office/drawing/2014/main" xmlns="" id="{5A0118C5-4F8D-4CF4-BADD-53FEACC6C4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D0C3469-4EA1-C7F2-ADC8-29769A5228E1}"/>
              </a:ext>
            </a:extLst>
          </p:cNvPr>
          <p:cNvSpPr>
            <a:spLocks noGrp="1"/>
          </p:cNvSpPr>
          <p:nvPr>
            <p:ph type="title"/>
          </p:nvPr>
        </p:nvSpPr>
        <p:spPr>
          <a:xfrm>
            <a:off x="6234865" y="568517"/>
            <a:ext cx="5248221" cy="1067209"/>
          </a:xfrm>
        </p:spPr>
        <p:txBody>
          <a:bodyPr>
            <a:normAutofit/>
          </a:bodyPr>
          <a:lstStyle/>
          <a:p>
            <a:r>
              <a:rPr lang="en-US">
                <a:solidFill>
                  <a:schemeClr val="bg1"/>
                </a:solidFill>
              </a:rPr>
              <a:t>Methodology</a:t>
            </a:r>
          </a:p>
        </p:txBody>
      </p:sp>
      <p:pic>
        <p:nvPicPr>
          <p:cNvPr id="17410" name="Picture 2" descr="IP Services | LinkedIn">
            <a:extLst>
              <a:ext uri="{FF2B5EF4-FFF2-40B4-BE49-F238E27FC236}">
                <a16:creationId xmlns:a16="http://schemas.microsoft.com/office/drawing/2014/main" xmlns="" id="{93F41E3B-954B-588F-AC20-89924B4D29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1"/>
          <a:stretch/>
        </p:blipFill>
        <p:spPr bwMode="auto">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grpSp>
        <p:nvGrpSpPr>
          <p:cNvPr id="17417" name="Group 17416">
            <a:extLst>
              <a:ext uri="{FF2B5EF4-FFF2-40B4-BE49-F238E27FC236}">
                <a16:creationId xmlns:a16="http://schemas.microsoft.com/office/drawing/2014/main" xmlns="" id="{B894EFA8-F425-4D19-A94B-445388B31E2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377893"/>
            <a:ext cx="1861854" cy="717514"/>
            <a:chOff x="0" y="377893"/>
            <a:chExt cx="1861854" cy="717514"/>
          </a:xfrm>
          <a:solidFill>
            <a:schemeClr val="bg1"/>
          </a:solidFill>
        </p:grpSpPr>
        <p:sp>
          <p:nvSpPr>
            <p:cNvPr id="17418" name="Freeform: Shape 17417">
              <a:extLst>
                <a:ext uri="{FF2B5EF4-FFF2-40B4-BE49-F238E27FC236}">
                  <a16:creationId xmlns:a16="http://schemas.microsoft.com/office/drawing/2014/main" xmlns="" id="{C5A741B9-65EC-4C5B-9FE0-4A18575771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7419" name="Freeform: Shape 17418">
              <a:extLst>
                <a:ext uri="{FF2B5EF4-FFF2-40B4-BE49-F238E27FC236}">
                  <a16:creationId xmlns:a16="http://schemas.microsoft.com/office/drawing/2014/main" xmlns="" id="{C0BB4301-41FA-4453-956F-A11CC664B6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4" name="Rectangle 1">
            <a:extLst>
              <a:ext uri="{FF2B5EF4-FFF2-40B4-BE49-F238E27FC236}">
                <a16:creationId xmlns:a16="http://schemas.microsoft.com/office/drawing/2014/main" xmlns="" id="{9F47FF86-4202-8E14-8DBA-81F55ACDC6F0}"/>
              </a:ext>
            </a:extLst>
          </p:cNvPr>
          <p:cNvSpPr>
            <a:spLocks noGrp="1" noChangeArrowheads="1"/>
          </p:cNvSpPr>
          <p:nvPr>
            <p:ph idx="1"/>
          </p:nvPr>
        </p:nvSpPr>
        <p:spPr bwMode="auto">
          <a:xfrm>
            <a:off x="6234868" y="1820369"/>
            <a:ext cx="5217173" cy="435133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a:buNone/>
            </a:pPr>
            <a:r>
              <a:rPr lang="en-US" sz="1500">
                <a:solidFill>
                  <a:schemeClr val="bg1"/>
                </a:solidFill>
                <a:latin typeface="Calibri"/>
                <a:ea typeface="+mn-lt"/>
                <a:cs typeface="Calibri"/>
              </a:rPr>
              <a:t>6. IP Services </a:t>
            </a:r>
            <a:endParaRPr lang="en-US" sz="1500">
              <a:solidFill>
                <a:schemeClr val="bg1"/>
              </a:solidFill>
            </a:endParaRPr>
          </a:p>
          <a:p>
            <a:r>
              <a:rPr lang="en-US" sz="1500">
                <a:solidFill>
                  <a:schemeClr val="bg1"/>
                </a:solidFill>
                <a:latin typeface="Calibri"/>
                <a:ea typeface="+mn-lt"/>
                <a:cs typeface="Calibri"/>
              </a:rPr>
              <a:t>DHCP (Dynamic Host Configuration Protocol) </a:t>
            </a:r>
            <a:endParaRPr lang="en-US" sz="1500">
              <a:solidFill>
                <a:schemeClr val="bg1"/>
              </a:solidFill>
            </a:endParaRPr>
          </a:p>
          <a:p>
            <a:r>
              <a:rPr lang="en-US" sz="1500">
                <a:solidFill>
                  <a:schemeClr val="bg1"/>
                </a:solidFill>
                <a:latin typeface="Calibri"/>
                <a:ea typeface="+mn-lt"/>
                <a:cs typeface="Calibri"/>
              </a:rPr>
              <a:t>DNS (Domain Name System) </a:t>
            </a:r>
            <a:endParaRPr lang="en-US" sz="1500">
              <a:solidFill>
                <a:schemeClr val="bg1"/>
              </a:solidFill>
            </a:endParaRPr>
          </a:p>
          <a:p>
            <a:r>
              <a:rPr lang="en-US" sz="1500">
                <a:solidFill>
                  <a:schemeClr val="bg1"/>
                </a:solidFill>
                <a:latin typeface="Calibri"/>
                <a:ea typeface="+mn-lt"/>
                <a:cs typeface="Calibri"/>
              </a:rPr>
              <a:t>Syslog for logging device events </a:t>
            </a:r>
            <a:endParaRPr lang="en-US" sz="1500">
              <a:solidFill>
                <a:schemeClr val="bg1"/>
              </a:solidFill>
            </a:endParaRPr>
          </a:p>
          <a:p>
            <a:r>
              <a:rPr lang="en-US" sz="1500">
                <a:solidFill>
                  <a:schemeClr val="bg1"/>
                </a:solidFill>
                <a:latin typeface="Calibri"/>
                <a:ea typeface="+mn-lt"/>
                <a:cs typeface="Calibri"/>
              </a:rPr>
              <a:t>NTP (Network Time Protocol) for clock synchronization </a:t>
            </a:r>
            <a:endParaRPr lang="en-US" sz="1500">
              <a:solidFill>
                <a:schemeClr val="bg1"/>
              </a:solidFill>
            </a:endParaRPr>
          </a:p>
          <a:p>
            <a:pPr>
              <a:buNone/>
            </a:pPr>
            <a:endParaRPr lang="en-US" sz="1500">
              <a:solidFill>
                <a:schemeClr val="bg1"/>
              </a:solidFill>
              <a:latin typeface="Calibri"/>
              <a:cs typeface="Calibri"/>
            </a:endParaRPr>
          </a:p>
          <a:p>
            <a:pPr>
              <a:buNone/>
            </a:pPr>
            <a:r>
              <a:rPr lang="en-US" sz="1500">
                <a:solidFill>
                  <a:schemeClr val="bg1"/>
                </a:solidFill>
                <a:latin typeface="Calibri"/>
                <a:ea typeface="+mn-lt"/>
                <a:cs typeface="Calibri"/>
              </a:rPr>
              <a:t>7. Infrastructure Management </a:t>
            </a:r>
            <a:endParaRPr lang="en-US" sz="1500">
              <a:solidFill>
                <a:schemeClr val="bg1"/>
              </a:solidFill>
            </a:endParaRPr>
          </a:p>
          <a:p>
            <a:r>
              <a:rPr lang="en-US" sz="1500">
                <a:solidFill>
                  <a:schemeClr val="bg1"/>
                </a:solidFill>
                <a:latin typeface="Calibri"/>
                <a:ea typeface="+mn-lt"/>
                <a:cs typeface="Calibri"/>
              </a:rPr>
              <a:t>TFTP/FTP for backup of configuration files </a:t>
            </a:r>
            <a:endParaRPr lang="en-US" sz="1500">
              <a:solidFill>
                <a:schemeClr val="bg1"/>
              </a:solidFill>
            </a:endParaRPr>
          </a:p>
          <a:p>
            <a:endParaRPr lang="en-US" sz="1500">
              <a:solidFill>
                <a:schemeClr val="bg1"/>
              </a:solidFill>
              <a:latin typeface="Calibri"/>
              <a:ea typeface="+mn-lt"/>
              <a:cs typeface="Calibri"/>
            </a:endParaRPr>
          </a:p>
          <a:p>
            <a:pPr>
              <a:buNone/>
            </a:pPr>
            <a:r>
              <a:rPr lang="en-US" sz="1500">
                <a:solidFill>
                  <a:schemeClr val="bg1"/>
                </a:solidFill>
                <a:latin typeface="Calibri"/>
                <a:ea typeface="+mn-lt"/>
                <a:cs typeface="Calibri"/>
              </a:rPr>
              <a:t>8. Wireless Networking</a:t>
            </a:r>
            <a:endParaRPr lang="en-US" sz="1500">
              <a:solidFill>
                <a:schemeClr val="bg1"/>
              </a:solidFill>
              <a:latin typeface="Aptos" panose="02110004020202020204"/>
              <a:ea typeface="+mn-lt"/>
              <a:cs typeface="Calibri"/>
            </a:endParaRPr>
          </a:p>
          <a:p>
            <a:r>
              <a:rPr lang="en-US" sz="1500">
                <a:solidFill>
                  <a:schemeClr val="bg1"/>
                </a:solidFill>
                <a:latin typeface="Calibri"/>
                <a:ea typeface="+mn-lt"/>
                <a:cs typeface="Calibri"/>
              </a:rPr>
              <a:t>Wireless LAN concepts </a:t>
            </a:r>
            <a:endParaRPr lang="en-US" sz="1500">
              <a:solidFill>
                <a:schemeClr val="bg1"/>
              </a:solidFill>
            </a:endParaRPr>
          </a:p>
          <a:p>
            <a:r>
              <a:rPr lang="en-US" sz="1500">
                <a:solidFill>
                  <a:schemeClr val="bg1"/>
                </a:solidFill>
                <a:latin typeface="Calibri"/>
                <a:ea typeface="+mn-lt"/>
                <a:cs typeface="Calibri"/>
              </a:rPr>
              <a:t>Wireless access points and controllers</a:t>
            </a:r>
            <a:endParaRPr lang="en-US" sz="1500">
              <a:solidFill>
                <a:schemeClr val="bg1"/>
              </a:solidFill>
            </a:endParaRPr>
          </a:p>
          <a:p>
            <a:pPr>
              <a:buNone/>
            </a:pPr>
            <a:endParaRPr lang="en-US" sz="1500">
              <a:solidFill>
                <a:schemeClr val="bg1"/>
              </a:solidFill>
              <a:latin typeface="Calibri"/>
              <a:ea typeface="+mn-lt"/>
              <a:cs typeface="Calibri"/>
            </a:endParaRPr>
          </a:p>
        </p:txBody>
      </p:sp>
      <p:grpSp>
        <p:nvGrpSpPr>
          <p:cNvPr id="17421" name="Graphic 185">
            <a:extLst>
              <a:ext uri="{FF2B5EF4-FFF2-40B4-BE49-F238E27FC236}">
                <a16:creationId xmlns:a16="http://schemas.microsoft.com/office/drawing/2014/main" xmlns="" id="{582A903B-6B78-4F0A-B7C9-3D80499020B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428634" y="5987064"/>
            <a:ext cx="1054466" cy="469689"/>
            <a:chOff x="9841624" y="4115729"/>
            <a:chExt cx="602169" cy="268223"/>
          </a:xfrm>
          <a:solidFill>
            <a:schemeClr val="bg1"/>
          </a:solidFill>
        </p:grpSpPr>
        <p:sp>
          <p:nvSpPr>
            <p:cNvPr id="17422" name="Freeform: Shape 17421">
              <a:extLst>
                <a:ext uri="{FF2B5EF4-FFF2-40B4-BE49-F238E27FC236}">
                  <a16:creationId xmlns:a16="http://schemas.microsoft.com/office/drawing/2014/main" xmlns="" id="{D510EA93-8F64-42C8-A630-D449506E95E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423" name="Freeform: Shape 17422">
              <a:extLst>
                <a:ext uri="{FF2B5EF4-FFF2-40B4-BE49-F238E27FC236}">
                  <a16:creationId xmlns:a16="http://schemas.microsoft.com/office/drawing/2014/main" xmlns="" id="{06CB53FC-E4DA-4001-928B-9998A85EA5B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424" name="Freeform: Shape 17423">
              <a:extLst>
                <a:ext uri="{FF2B5EF4-FFF2-40B4-BE49-F238E27FC236}">
                  <a16:creationId xmlns:a16="http://schemas.microsoft.com/office/drawing/2014/main" xmlns="" id="{D210B969-4FDF-4AAC-9397-63D5434958D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425" name="Freeform: Shape 17424">
              <a:extLst>
                <a:ext uri="{FF2B5EF4-FFF2-40B4-BE49-F238E27FC236}">
                  <a16:creationId xmlns:a16="http://schemas.microsoft.com/office/drawing/2014/main" xmlns="" id="{570B3EF0-84EA-4F47-86A3-1EA1F644A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426" name="Freeform: Shape 17425">
              <a:extLst>
                <a:ext uri="{FF2B5EF4-FFF2-40B4-BE49-F238E27FC236}">
                  <a16:creationId xmlns:a16="http://schemas.microsoft.com/office/drawing/2014/main" xmlns="" id="{259369A8-EF57-42A1-8EC8-F6A9F92A3AD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TextBox 4">
            <a:extLst>
              <a:ext uri="{FF2B5EF4-FFF2-40B4-BE49-F238E27FC236}">
                <a16:creationId xmlns:a16="http://schemas.microsoft.com/office/drawing/2014/main" xmlns="" id="{1E7C97EB-0C61-6B5C-51F8-8FEA1A9A15DF}"/>
              </a:ext>
            </a:extLst>
          </p:cNvPr>
          <p:cNvSpPr txBox="1"/>
          <p:nvPr/>
        </p:nvSpPr>
        <p:spPr>
          <a:xfrm>
            <a:off x="-1010050" y="7512809"/>
            <a:ext cx="1954774" cy="477695"/>
          </a:xfrm>
          <a:prstGeom prst="rect">
            <a:avLst/>
          </a:prstGeom>
          <a:noFill/>
        </p:spPr>
        <p:txBody>
          <a:bodyPr wrap="square" lIns="91440" tIns="45720" rIns="91440" bIns="45720" rtlCol="0" anchor="t">
            <a:spAutoFit/>
          </a:bodyPr>
          <a:lstStyle/>
          <a:p>
            <a:pPr algn="l" rtl="0">
              <a:spcAft>
                <a:spcPts val="600"/>
              </a:spcAft>
            </a:pPr>
            <a:r>
              <a:rPr lang="en-US" sz="850"/>
              <a:t>© ALASMAR TEC 2024</a:t>
            </a:r>
            <a:endParaRPr lang="ar-EG" sz="850"/>
          </a:p>
          <a:p>
            <a:pPr>
              <a:spcAft>
                <a:spcPts val="600"/>
              </a:spcAft>
            </a:pPr>
            <a:endParaRPr lang="ar-EG" sz="1154"/>
          </a:p>
        </p:txBody>
      </p:sp>
    </p:spTree>
    <p:extLst>
      <p:ext uri="{BB962C8B-B14F-4D97-AF65-F5344CB8AC3E}">
        <p14:creationId xmlns:p14="http://schemas.microsoft.com/office/powerpoint/2010/main" val="3250508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6b5f9c9-77de-47db-af70-4fbf1dde693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79526B6435CB1418D6281684691C867" ma:contentTypeVersion="8" ma:contentTypeDescription="Create a new document." ma:contentTypeScope="" ma:versionID="b39dba5d4e07e165b2e7c4473c5634bf">
  <xsd:schema xmlns:xsd="http://www.w3.org/2001/XMLSchema" xmlns:xs="http://www.w3.org/2001/XMLSchema" xmlns:p="http://schemas.microsoft.com/office/2006/metadata/properties" xmlns:ns3="96b5f9c9-77de-47db-af70-4fbf1dde6931" xmlns:ns4="9c23551b-b59c-44af-ac4b-40dcbf38580c" targetNamespace="http://schemas.microsoft.com/office/2006/metadata/properties" ma:root="true" ma:fieldsID="5016b2d30a3276ff9df4cc861c2c8398" ns3:_="" ns4:_="">
    <xsd:import namespace="96b5f9c9-77de-47db-af70-4fbf1dde6931"/>
    <xsd:import namespace="9c23551b-b59c-44af-ac4b-40dcbf38580c"/>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_activity" minOccurs="0"/>
                <xsd:element ref="ns4:SharedWithUsers" minOccurs="0"/>
                <xsd:element ref="ns4:SharedWithDetails" minOccurs="0"/>
                <xsd:element ref="ns4:SharingHintHash"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b5f9c9-77de-47db-af70-4fbf1dde69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_activity" ma:index="11" nillable="true" ma:displayName="_activity" ma:hidden="true" ma:internalName="_activity">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23551b-b59c-44af-ac4b-40dcbf38580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41CF2D-47EE-42F9-9059-C918C082C112}">
  <ds:schemaRefs>
    <ds:schemaRef ds:uri="96b5f9c9-77de-47db-af70-4fbf1dde6931"/>
    <ds:schemaRef ds:uri="9c23551b-b59c-44af-ac4b-40dcbf38580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8A99F44-F5F7-4A63-B800-7E2680086D9E}">
  <ds:schemaRefs>
    <ds:schemaRef ds:uri="http://schemas.microsoft.com/sharepoint/v3/contenttype/forms"/>
  </ds:schemaRefs>
</ds:datastoreItem>
</file>

<file path=customXml/itemProps3.xml><?xml version="1.0" encoding="utf-8"?>
<ds:datastoreItem xmlns:ds="http://schemas.openxmlformats.org/officeDocument/2006/customXml" ds:itemID="{4B97EA23-8D50-4074-80EF-352AAAF5AC97}">
  <ds:schemaRefs>
    <ds:schemaRef ds:uri="96b5f9c9-77de-47db-af70-4fbf1dde6931"/>
    <ds:schemaRef ds:uri="9c23551b-b59c-44af-ac4b-40dcbf38580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600</Words>
  <Application>Microsoft Office PowerPoint</Application>
  <PresentationFormat>Widescreen</PresentationFormat>
  <Paragraphs>81</Paragraphs>
  <Slides>14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Calibri</vt:lpstr>
      <vt:lpstr>Times New Roman</vt:lpstr>
      <vt:lpstr>Office Theme</vt:lpstr>
      <vt:lpstr>University Networking Project using Packet Tracer</vt:lpstr>
      <vt:lpstr>PowerPoint Presentation</vt:lpstr>
      <vt:lpstr>Introduction</vt:lpstr>
      <vt:lpstr>Abstract</vt:lpstr>
      <vt:lpstr>Importance of Networks in Educational Institutions</vt:lpstr>
      <vt:lpstr>Project Concept</vt:lpstr>
      <vt:lpstr>Methodology</vt:lpstr>
      <vt:lpstr>Methodology</vt:lpstr>
      <vt:lpstr>Methodology</vt:lpstr>
      <vt:lpstr>VLAN Division</vt:lpstr>
      <vt:lpstr>Final Network Diagram</vt:lpstr>
      <vt:lpstr>Project Summary</vt:lpstr>
      <vt:lpstr>conclusion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Networking Project using Packet Tracer</dc:title>
  <dc:creator>Mohamed Reda Abdelhalim Elasmar</dc:creator>
  <cp:lastModifiedBy>Abdulrahman Zakaria Hussien Ahmed</cp:lastModifiedBy>
  <cp:revision>3</cp:revision>
  <dcterms:created xsi:type="dcterms:W3CDTF">2024-10-24T09:48:06Z</dcterms:created>
  <dcterms:modified xsi:type="dcterms:W3CDTF">2024-11-22T12:49:04Z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0x010100679526B6435CB1418D6281684691C867</vt:lpwstr>
  </property>
</Properties>
</file>